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20"/>
  </p:notesMasterIdLst>
  <p:sldIdLst>
    <p:sldId id="260" r:id="rId6"/>
    <p:sldId id="259" r:id="rId7"/>
    <p:sldId id="267" r:id="rId8"/>
    <p:sldId id="264" r:id="rId9"/>
    <p:sldId id="261" r:id="rId10"/>
    <p:sldId id="265" r:id="rId11"/>
    <p:sldId id="268" r:id="rId12"/>
    <p:sldId id="269" r:id="rId13"/>
    <p:sldId id="278" r:id="rId14"/>
    <p:sldId id="277" r:id="rId15"/>
    <p:sldId id="263" r:id="rId16"/>
    <p:sldId id="276" r:id="rId17"/>
    <p:sldId id="275"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e Eidissen Nymo" initials="MEN" lastIdx="3" clrIdx="0">
    <p:extLst>
      <p:ext uri="{19B8F6BF-5375-455C-9EA6-DF929625EA0E}">
        <p15:presenceInfo xmlns:p15="http://schemas.microsoft.com/office/powerpoint/2012/main" userId="S::martine.e.nymo@nord.no::f95e480c-b95d-4d53-9805-8a8f693941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82CA2-5790-4F15-A50E-6ADBA8086CAF}" v="9" dt="2024-11-07T11:56:00.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359" autoAdjust="0"/>
  </p:normalViewPr>
  <p:slideViewPr>
    <p:cSldViewPr snapToGrid="0">
      <p:cViewPr varScale="1">
        <p:scale>
          <a:sx n="81" d="100"/>
          <a:sy n="81" d="100"/>
        </p:scale>
        <p:origin x="120"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Pannicke" userId="6082ce46-4631-442e-9251-a241df2e2dab" providerId="ADAL" clId="{EB782CA2-5790-4F15-A50E-6ADBA8086CAF}"/>
    <pc:docChg chg="undo custSel delSld modSld">
      <pc:chgData name="Charlotte Pannicke" userId="6082ce46-4631-442e-9251-a241df2e2dab" providerId="ADAL" clId="{EB782CA2-5790-4F15-A50E-6ADBA8086CAF}" dt="2024-11-07T12:02:43.460" v="708" actId="20577"/>
      <pc:docMkLst>
        <pc:docMk/>
      </pc:docMkLst>
      <pc:sldChg chg="modNotesTx">
        <pc:chgData name="Charlotte Pannicke" userId="6082ce46-4631-442e-9251-a241df2e2dab" providerId="ADAL" clId="{EB782CA2-5790-4F15-A50E-6ADBA8086CAF}" dt="2024-11-07T11:22:46.089" v="481" actId="20577"/>
        <pc:sldMkLst>
          <pc:docMk/>
          <pc:sldMk cId="2241345437" sldId="259"/>
        </pc:sldMkLst>
      </pc:sldChg>
      <pc:sldChg chg="modNotesTx">
        <pc:chgData name="Charlotte Pannicke" userId="6082ce46-4631-442e-9251-a241df2e2dab" providerId="ADAL" clId="{EB782CA2-5790-4F15-A50E-6ADBA8086CAF}" dt="2024-11-07T11:54:05.217" v="685" actId="20577"/>
        <pc:sldMkLst>
          <pc:docMk/>
          <pc:sldMk cId="4012474076" sldId="260"/>
        </pc:sldMkLst>
      </pc:sldChg>
      <pc:sldChg chg="modNotesTx">
        <pc:chgData name="Charlotte Pannicke" userId="6082ce46-4631-442e-9251-a241df2e2dab" providerId="ADAL" clId="{EB782CA2-5790-4F15-A50E-6ADBA8086CAF}" dt="2024-11-07T11:29:45.803" v="539" actId="20577"/>
        <pc:sldMkLst>
          <pc:docMk/>
          <pc:sldMk cId="4253124984" sldId="261"/>
        </pc:sldMkLst>
      </pc:sldChg>
      <pc:sldChg chg="modSp mod">
        <pc:chgData name="Charlotte Pannicke" userId="6082ce46-4631-442e-9251-a241df2e2dab" providerId="ADAL" clId="{EB782CA2-5790-4F15-A50E-6ADBA8086CAF}" dt="2024-11-07T11:58:59.402" v="696" actId="27636"/>
        <pc:sldMkLst>
          <pc:docMk/>
          <pc:sldMk cId="488159801" sldId="263"/>
        </pc:sldMkLst>
        <pc:spChg chg="mod">
          <ac:chgData name="Charlotte Pannicke" userId="6082ce46-4631-442e-9251-a241df2e2dab" providerId="ADAL" clId="{EB782CA2-5790-4F15-A50E-6ADBA8086CAF}" dt="2024-11-07T11:58:59.402" v="696" actId="27636"/>
          <ac:spMkLst>
            <pc:docMk/>
            <pc:sldMk cId="488159801" sldId="263"/>
            <ac:spMk id="3" creationId="{37A89857-EDF9-4090-8F2B-536F3C3A10D5}"/>
          </ac:spMkLst>
        </pc:spChg>
      </pc:sldChg>
      <pc:sldChg chg="modNotesTx">
        <pc:chgData name="Charlotte Pannicke" userId="6082ce46-4631-442e-9251-a241df2e2dab" providerId="ADAL" clId="{EB782CA2-5790-4F15-A50E-6ADBA8086CAF}" dt="2024-11-07T11:27:19.030" v="509" actId="20577"/>
        <pc:sldMkLst>
          <pc:docMk/>
          <pc:sldMk cId="3496420135" sldId="264"/>
        </pc:sldMkLst>
      </pc:sldChg>
      <pc:sldChg chg="modSp mod modNotesTx">
        <pc:chgData name="Charlotte Pannicke" userId="6082ce46-4631-442e-9251-a241df2e2dab" providerId="ADAL" clId="{EB782CA2-5790-4F15-A50E-6ADBA8086CAF}" dt="2024-11-07T11:31:03.316" v="543" actId="20577"/>
        <pc:sldMkLst>
          <pc:docMk/>
          <pc:sldMk cId="2105659652" sldId="265"/>
        </pc:sldMkLst>
        <pc:spChg chg="mod">
          <ac:chgData name="Charlotte Pannicke" userId="6082ce46-4631-442e-9251-a241df2e2dab" providerId="ADAL" clId="{EB782CA2-5790-4F15-A50E-6ADBA8086CAF}" dt="2024-11-07T11:30:05.237" v="540" actId="20577"/>
          <ac:spMkLst>
            <pc:docMk/>
            <pc:sldMk cId="2105659652" sldId="265"/>
            <ac:spMk id="25" creationId="{976B92BC-2682-4387-989D-9918387BD088}"/>
          </ac:spMkLst>
        </pc:spChg>
      </pc:sldChg>
      <pc:sldChg chg="modSp del mod">
        <pc:chgData name="Charlotte Pannicke" userId="6082ce46-4631-442e-9251-a241df2e2dab" providerId="ADAL" clId="{EB782CA2-5790-4F15-A50E-6ADBA8086CAF}" dt="2024-11-07T11:51:43.066" v="664" actId="47"/>
        <pc:sldMkLst>
          <pc:docMk/>
          <pc:sldMk cId="1728756385" sldId="266"/>
        </pc:sldMkLst>
        <pc:spChg chg="mod">
          <ac:chgData name="Charlotte Pannicke" userId="6082ce46-4631-442e-9251-a241df2e2dab" providerId="ADAL" clId="{EB782CA2-5790-4F15-A50E-6ADBA8086CAF}" dt="2024-11-06T10:59:38.813" v="471" actId="20577"/>
          <ac:spMkLst>
            <pc:docMk/>
            <pc:sldMk cId="1728756385" sldId="266"/>
            <ac:spMk id="4" creationId="{CA7C74E5-92CE-4D62-AC5C-8BAAEF37F695}"/>
          </ac:spMkLst>
        </pc:spChg>
      </pc:sldChg>
      <pc:sldChg chg="modNotesTx">
        <pc:chgData name="Charlotte Pannicke" userId="6082ce46-4631-442e-9251-a241df2e2dab" providerId="ADAL" clId="{EB782CA2-5790-4F15-A50E-6ADBA8086CAF}" dt="2024-11-07T11:57:05.170" v="687" actId="20577"/>
        <pc:sldMkLst>
          <pc:docMk/>
          <pc:sldMk cId="2254459564" sldId="268"/>
        </pc:sldMkLst>
      </pc:sldChg>
      <pc:sldChg chg="modNotesTx">
        <pc:chgData name="Charlotte Pannicke" userId="6082ce46-4631-442e-9251-a241df2e2dab" providerId="ADAL" clId="{EB782CA2-5790-4F15-A50E-6ADBA8086CAF}" dt="2024-11-07T11:32:26.939" v="546" actId="20577"/>
        <pc:sldMkLst>
          <pc:docMk/>
          <pc:sldMk cId="1411192918" sldId="269"/>
        </pc:sldMkLst>
      </pc:sldChg>
      <pc:sldChg chg="addSp delSp modSp del mod modNotesTx">
        <pc:chgData name="Charlotte Pannicke" userId="6082ce46-4631-442e-9251-a241df2e2dab" providerId="ADAL" clId="{EB782CA2-5790-4F15-A50E-6ADBA8086CAF}" dt="2024-11-07T11:17:32.261" v="472" actId="47"/>
        <pc:sldMkLst>
          <pc:docMk/>
          <pc:sldMk cId="3589277804" sldId="272"/>
        </pc:sldMkLst>
        <pc:spChg chg="add mod">
          <ac:chgData name="Charlotte Pannicke" userId="6082ce46-4631-442e-9251-a241df2e2dab" providerId="ADAL" clId="{EB782CA2-5790-4F15-A50E-6ADBA8086CAF}" dt="2024-11-06T09:28:05.586" v="41" actId="5793"/>
          <ac:spMkLst>
            <pc:docMk/>
            <pc:sldMk cId="3589277804" sldId="272"/>
            <ac:spMk id="3" creationId="{5E84761A-7AF2-E07D-5D85-7092B9058B6F}"/>
          </ac:spMkLst>
        </pc:spChg>
        <pc:picChg chg="del">
          <ac:chgData name="Charlotte Pannicke" userId="6082ce46-4631-442e-9251-a241df2e2dab" providerId="ADAL" clId="{EB782CA2-5790-4F15-A50E-6ADBA8086CAF}" dt="2024-11-06T09:28:01.951" v="40" actId="478"/>
          <ac:picMkLst>
            <pc:docMk/>
            <pc:sldMk cId="3589277804" sldId="272"/>
            <ac:picMk id="5" creationId="{E06748F2-3327-44BF-BE1B-7943B6601C62}"/>
          </ac:picMkLst>
        </pc:picChg>
        <pc:picChg chg="del mod">
          <ac:chgData name="Charlotte Pannicke" userId="6082ce46-4631-442e-9251-a241df2e2dab" providerId="ADAL" clId="{EB782CA2-5790-4F15-A50E-6ADBA8086CAF}" dt="2024-11-06T09:28:23.264" v="45" actId="478"/>
          <ac:picMkLst>
            <pc:docMk/>
            <pc:sldMk cId="3589277804" sldId="272"/>
            <ac:picMk id="8" creationId="{C016A265-721C-4C57-B3D4-E903F837E38D}"/>
          </ac:picMkLst>
        </pc:picChg>
      </pc:sldChg>
      <pc:sldChg chg="modSp mod modNotesTx">
        <pc:chgData name="Charlotte Pannicke" userId="6082ce46-4631-442e-9251-a241df2e2dab" providerId="ADAL" clId="{EB782CA2-5790-4F15-A50E-6ADBA8086CAF}" dt="2024-11-07T12:02:43.460" v="708" actId="20577"/>
        <pc:sldMkLst>
          <pc:docMk/>
          <pc:sldMk cId="573162788" sldId="275"/>
        </pc:sldMkLst>
        <pc:spChg chg="mod">
          <ac:chgData name="Charlotte Pannicke" userId="6082ce46-4631-442e-9251-a241df2e2dab" providerId="ADAL" clId="{EB782CA2-5790-4F15-A50E-6ADBA8086CAF}" dt="2024-11-07T11:46:30.812" v="609" actId="20577"/>
          <ac:spMkLst>
            <pc:docMk/>
            <pc:sldMk cId="573162788" sldId="275"/>
            <ac:spMk id="3" creationId="{4CBFCEE6-5899-4683-B174-5445604C922D}"/>
          </ac:spMkLst>
        </pc:spChg>
      </pc:sldChg>
      <pc:sldChg chg="modSp mod modNotesTx">
        <pc:chgData name="Charlotte Pannicke" userId="6082ce46-4631-442e-9251-a241df2e2dab" providerId="ADAL" clId="{EB782CA2-5790-4F15-A50E-6ADBA8086CAF}" dt="2024-11-07T11:45:41.379" v="607" actId="20577"/>
        <pc:sldMkLst>
          <pc:docMk/>
          <pc:sldMk cId="3849777811" sldId="276"/>
        </pc:sldMkLst>
        <pc:spChg chg="mod">
          <ac:chgData name="Charlotte Pannicke" userId="6082ce46-4631-442e-9251-a241df2e2dab" providerId="ADAL" clId="{EB782CA2-5790-4F15-A50E-6ADBA8086CAF}" dt="2024-11-07T11:45:41.379" v="607" actId="20577"/>
          <ac:spMkLst>
            <pc:docMk/>
            <pc:sldMk cId="3849777811" sldId="276"/>
            <ac:spMk id="3" creationId="{9032371B-0F8F-4011-A7C6-B40C9577FBF0}"/>
          </ac:spMkLst>
        </pc:spChg>
      </pc:sldChg>
      <pc:sldChg chg="modNotesTx">
        <pc:chgData name="Charlotte Pannicke" userId="6082ce46-4631-442e-9251-a241df2e2dab" providerId="ADAL" clId="{EB782CA2-5790-4F15-A50E-6ADBA8086CAF}" dt="2024-11-07T11:39:23.680" v="577" actId="20577"/>
        <pc:sldMkLst>
          <pc:docMk/>
          <pc:sldMk cId="1318924010" sldId="277"/>
        </pc:sldMkLst>
      </pc:sldChg>
    </pc:docChg>
  </pc:docChgLst>
  <pc:docChgLst>
    <pc:chgData name="Martine Eidissen Nymo" userId="f95e480c-b95d-4d53-9805-8a8f6939417f" providerId="ADAL" clId="{1FEC9BC5-CA7A-45B2-9524-AA7E281C7563}"/>
    <pc:docChg chg="undo custSel addSld delSld modSld sldOrd">
      <pc:chgData name="Martine Eidissen Nymo" userId="f95e480c-b95d-4d53-9805-8a8f6939417f" providerId="ADAL" clId="{1FEC9BC5-CA7A-45B2-9524-AA7E281C7563}" dt="2022-03-07T11:24:24.087" v="16430" actId="20577"/>
      <pc:docMkLst>
        <pc:docMk/>
      </pc:docMkLst>
      <pc:sldChg chg="del">
        <pc:chgData name="Martine Eidissen Nymo" userId="f95e480c-b95d-4d53-9805-8a8f6939417f" providerId="ADAL" clId="{1FEC9BC5-CA7A-45B2-9524-AA7E281C7563}" dt="2022-03-02T11:50:19.985" v="5953" actId="47"/>
        <pc:sldMkLst>
          <pc:docMk/>
          <pc:sldMk cId="186400489" sldId="256"/>
        </pc:sldMkLst>
      </pc:sldChg>
      <pc:sldChg chg="del">
        <pc:chgData name="Martine Eidissen Nymo" userId="f95e480c-b95d-4d53-9805-8a8f6939417f" providerId="ADAL" clId="{1FEC9BC5-CA7A-45B2-9524-AA7E281C7563}" dt="2022-03-02T11:50:24.968" v="5955" actId="47"/>
        <pc:sldMkLst>
          <pc:docMk/>
          <pc:sldMk cId="2237693919" sldId="257"/>
        </pc:sldMkLst>
      </pc:sldChg>
      <pc:sldChg chg="del">
        <pc:chgData name="Martine Eidissen Nymo" userId="f95e480c-b95d-4d53-9805-8a8f6939417f" providerId="ADAL" clId="{1FEC9BC5-CA7A-45B2-9524-AA7E281C7563}" dt="2022-03-02T11:50:21.867" v="5954" actId="47"/>
        <pc:sldMkLst>
          <pc:docMk/>
          <pc:sldMk cId="1796306639" sldId="258"/>
        </pc:sldMkLst>
      </pc:sldChg>
      <pc:sldChg chg="modSp mod modNotesTx">
        <pc:chgData name="Martine Eidissen Nymo" userId="f95e480c-b95d-4d53-9805-8a8f6939417f" providerId="ADAL" clId="{1FEC9BC5-CA7A-45B2-9524-AA7E281C7563}" dt="2022-03-07T11:24:24.087" v="16430" actId="20577"/>
        <pc:sldMkLst>
          <pc:docMk/>
          <pc:sldMk cId="2241345437" sldId="259"/>
        </pc:sldMkLst>
        <pc:picChg chg="mod">
          <ac:chgData name="Martine Eidissen Nymo" userId="f95e480c-b95d-4d53-9805-8a8f6939417f" providerId="ADAL" clId="{1FEC9BC5-CA7A-45B2-9524-AA7E281C7563}" dt="2022-03-03T11:20:04.653" v="10103"/>
          <ac:picMkLst>
            <pc:docMk/>
            <pc:sldMk cId="2241345437" sldId="259"/>
            <ac:picMk id="7" creationId="{582BC8BD-7089-47C4-AF99-F4EBE1F51F1B}"/>
          </ac:picMkLst>
        </pc:picChg>
        <pc:picChg chg="mod">
          <ac:chgData name="Martine Eidissen Nymo" userId="f95e480c-b95d-4d53-9805-8a8f6939417f" providerId="ADAL" clId="{1FEC9BC5-CA7A-45B2-9524-AA7E281C7563}" dt="2022-03-03T11:17:55.850" v="10102"/>
          <ac:picMkLst>
            <pc:docMk/>
            <pc:sldMk cId="2241345437" sldId="259"/>
            <ac:picMk id="9" creationId="{7878B28F-3536-4C53-864E-E55D1232E115}"/>
          </ac:picMkLst>
        </pc:picChg>
        <pc:picChg chg="mod">
          <ac:chgData name="Martine Eidissen Nymo" userId="f95e480c-b95d-4d53-9805-8a8f6939417f" providerId="ADAL" clId="{1FEC9BC5-CA7A-45B2-9524-AA7E281C7563}" dt="2022-03-07T11:22:07.895" v="16196" actId="1076"/>
          <ac:picMkLst>
            <pc:docMk/>
            <pc:sldMk cId="2241345437" sldId="259"/>
            <ac:picMk id="1028" creationId="{0D3603BE-8D2B-4908-AF56-88C669877650}"/>
          </ac:picMkLst>
        </pc:picChg>
      </pc:sldChg>
      <pc:sldChg chg="addSp delSp modSp mod delAnim modAnim modNotesTx">
        <pc:chgData name="Martine Eidissen Nymo" userId="f95e480c-b95d-4d53-9805-8a8f6939417f" providerId="ADAL" clId="{1FEC9BC5-CA7A-45B2-9524-AA7E281C7563}" dt="2022-03-07T08:49:33.070" v="14378" actId="20577"/>
        <pc:sldMkLst>
          <pc:docMk/>
          <pc:sldMk cId="4012474076" sldId="260"/>
        </pc:sldMkLst>
        <pc:spChg chg="mod">
          <ac:chgData name="Martine Eidissen Nymo" userId="f95e480c-b95d-4d53-9805-8a8f6939417f" providerId="ADAL" clId="{1FEC9BC5-CA7A-45B2-9524-AA7E281C7563}" dt="2022-02-25T10:30:06.593" v="98" actId="313"/>
          <ac:spMkLst>
            <pc:docMk/>
            <pc:sldMk cId="4012474076" sldId="260"/>
            <ac:spMk id="2" creationId="{A44762B9-2360-4F18-A43B-4316BC92BDBA}"/>
          </ac:spMkLst>
        </pc:spChg>
        <pc:spChg chg="mod">
          <ac:chgData name="Martine Eidissen Nymo" userId="f95e480c-b95d-4d53-9805-8a8f6939417f" providerId="ADAL" clId="{1FEC9BC5-CA7A-45B2-9524-AA7E281C7563}" dt="2022-03-03T20:02:09.774" v="10854" actId="14100"/>
          <ac:spMkLst>
            <pc:docMk/>
            <pc:sldMk cId="4012474076" sldId="260"/>
            <ac:spMk id="5" creationId="{E08F1718-F5DC-4832-8B20-F31F659E4C12}"/>
          </ac:spMkLst>
        </pc:spChg>
        <pc:spChg chg="mod">
          <ac:chgData name="Martine Eidissen Nymo" userId="f95e480c-b95d-4d53-9805-8a8f6939417f" providerId="ADAL" clId="{1FEC9BC5-CA7A-45B2-9524-AA7E281C7563}" dt="2022-03-03T20:02:03.467" v="10853" actId="14100"/>
          <ac:spMkLst>
            <pc:docMk/>
            <pc:sldMk cId="4012474076" sldId="260"/>
            <ac:spMk id="6" creationId="{8294159E-031A-4CBF-B4EA-9A7251316EA0}"/>
          </ac:spMkLst>
        </pc:spChg>
        <pc:spChg chg="add mod">
          <ac:chgData name="Martine Eidissen Nymo" userId="f95e480c-b95d-4d53-9805-8a8f6939417f" providerId="ADAL" clId="{1FEC9BC5-CA7A-45B2-9524-AA7E281C7563}" dt="2022-02-25T13:17:11.980" v="4164" actId="1076"/>
          <ac:spMkLst>
            <pc:docMk/>
            <pc:sldMk cId="4012474076" sldId="260"/>
            <ac:spMk id="11" creationId="{5A8DC003-5FC7-4C14-A148-D2124CC2556D}"/>
          </ac:spMkLst>
        </pc:spChg>
        <pc:spChg chg="add del mod">
          <ac:chgData name="Martine Eidissen Nymo" userId="f95e480c-b95d-4d53-9805-8a8f6939417f" providerId="ADAL" clId="{1FEC9BC5-CA7A-45B2-9524-AA7E281C7563}" dt="2022-03-03T20:01:52.105" v="10851" actId="478"/>
          <ac:spMkLst>
            <pc:docMk/>
            <pc:sldMk cId="4012474076" sldId="260"/>
            <ac:spMk id="14" creationId="{AE2BCB50-00B1-479F-8ACA-5AF5B2B19295}"/>
          </ac:spMkLst>
        </pc:spChg>
        <pc:picChg chg="mod">
          <ac:chgData name="Martine Eidissen Nymo" userId="f95e480c-b95d-4d53-9805-8a8f6939417f" providerId="ADAL" clId="{1FEC9BC5-CA7A-45B2-9524-AA7E281C7563}" dt="2022-02-25T12:56:45.349" v="3568" actId="1076"/>
          <ac:picMkLst>
            <pc:docMk/>
            <pc:sldMk cId="4012474076" sldId="260"/>
            <ac:picMk id="8" creationId="{561B2F18-8F0B-4E36-81E7-88C9830A070B}"/>
          </ac:picMkLst>
        </pc:picChg>
        <pc:picChg chg="del mod">
          <ac:chgData name="Martine Eidissen Nymo" userId="f95e480c-b95d-4d53-9805-8a8f6939417f" providerId="ADAL" clId="{1FEC9BC5-CA7A-45B2-9524-AA7E281C7563}" dt="2022-02-25T13:37:43.188" v="4776" actId="478"/>
          <ac:picMkLst>
            <pc:docMk/>
            <pc:sldMk cId="4012474076" sldId="260"/>
            <ac:picMk id="10" creationId="{EF4222C4-1182-464D-A286-49F8456F4B35}"/>
          </ac:picMkLst>
        </pc:picChg>
        <pc:picChg chg="add mod modCrop">
          <ac:chgData name="Martine Eidissen Nymo" userId="f95e480c-b95d-4d53-9805-8a8f6939417f" providerId="ADAL" clId="{1FEC9BC5-CA7A-45B2-9524-AA7E281C7563}" dt="2022-03-03T20:01:08.148" v="10845" actId="1076"/>
          <ac:picMkLst>
            <pc:docMk/>
            <pc:sldMk cId="4012474076" sldId="260"/>
            <ac:picMk id="13" creationId="{2AAE4809-488F-4995-BA2F-7E19FA746E26}"/>
          </ac:picMkLst>
        </pc:picChg>
      </pc:sldChg>
      <pc:sldChg chg="addSp delSp modSp mod ord modNotesTx">
        <pc:chgData name="Martine Eidissen Nymo" userId="f95e480c-b95d-4d53-9805-8a8f6939417f" providerId="ADAL" clId="{1FEC9BC5-CA7A-45B2-9524-AA7E281C7563}" dt="2022-03-07T10:57:09.750" v="15824" actId="20577"/>
        <pc:sldMkLst>
          <pc:docMk/>
          <pc:sldMk cId="4253124984" sldId="261"/>
        </pc:sldMkLst>
        <pc:spChg chg="mod">
          <ac:chgData name="Martine Eidissen Nymo" userId="f95e480c-b95d-4d53-9805-8a8f6939417f" providerId="ADAL" clId="{1FEC9BC5-CA7A-45B2-9524-AA7E281C7563}" dt="2022-03-02T08:59:46.448" v="5656" actId="1076"/>
          <ac:spMkLst>
            <pc:docMk/>
            <pc:sldMk cId="4253124984" sldId="261"/>
            <ac:spMk id="2" creationId="{00000000-0000-0000-0000-000000000000}"/>
          </ac:spMkLst>
        </pc:spChg>
        <pc:picChg chg="add mod">
          <ac:chgData name="Martine Eidissen Nymo" userId="f95e480c-b95d-4d53-9805-8a8f6939417f" providerId="ADAL" clId="{1FEC9BC5-CA7A-45B2-9524-AA7E281C7563}" dt="2022-02-25T11:33:08.440" v="1110" actId="1076"/>
          <ac:picMkLst>
            <pc:docMk/>
            <pc:sldMk cId="4253124984" sldId="261"/>
            <ac:picMk id="4" creationId="{09BF2C26-C8F9-43DC-BF23-1B3D9DD7038C}"/>
          </ac:picMkLst>
        </pc:picChg>
        <pc:picChg chg="del">
          <ac:chgData name="Martine Eidissen Nymo" userId="f95e480c-b95d-4d53-9805-8a8f6939417f" providerId="ADAL" clId="{1FEC9BC5-CA7A-45B2-9524-AA7E281C7563}" dt="2022-02-25T11:32:00.832" v="1102" actId="478"/>
          <ac:picMkLst>
            <pc:docMk/>
            <pc:sldMk cId="4253124984" sldId="261"/>
            <ac:picMk id="5" creationId="{A977BAA3-104F-43C8-8558-F6258B8120CA}"/>
          </ac:picMkLst>
        </pc:picChg>
      </pc:sldChg>
      <pc:sldChg chg="del">
        <pc:chgData name="Martine Eidissen Nymo" userId="f95e480c-b95d-4d53-9805-8a8f6939417f" providerId="ADAL" clId="{1FEC9BC5-CA7A-45B2-9524-AA7E281C7563}" dt="2022-02-25T12:22:35.386" v="2467" actId="47"/>
        <pc:sldMkLst>
          <pc:docMk/>
          <pc:sldMk cId="1001166062" sldId="262"/>
        </pc:sldMkLst>
      </pc:sldChg>
      <pc:sldChg chg="addSp delSp modSp new mod ord">
        <pc:chgData name="Martine Eidissen Nymo" userId="f95e480c-b95d-4d53-9805-8a8f6939417f" providerId="ADAL" clId="{1FEC9BC5-CA7A-45B2-9524-AA7E281C7563}" dt="2022-03-07T09:25:53.021" v="15134" actId="20577"/>
        <pc:sldMkLst>
          <pc:docMk/>
          <pc:sldMk cId="488159801" sldId="263"/>
        </pc:sldMkLst>
        <pc:spChg chg="mod">
          <ac:chgData name="Martine Eidissen Nymo" userId="f95e480c-b95d-4d53-9805-8a8f6939417f" providerId="ADAL" clId="{1FEC9BC5-CA7A-45B2-9524-AA7E281C7563}" dt="2022-03-02T11:49:29.105" v="5947" actId="1076"/>
          <ac:spMkLst>
            <pc:docMk/>
            <pc:sldMk cId="488159801" sldId="263"/>
            <ac:spMk id="2" creationId="{AB6E09FF-6F7A-4E17-92D0-050B4D8A1B26}"/>
          </ac:spMkLst>
        </pc:spChg>
        <pc:spChg chg="mod">
          <ac:chgData name="Martine Eidissen Nymo" userId="f95e480c-b95d-4d53-9805-8a8f6939417f" providerId="ADAL" clId="{1FEC9BC5-CA7A-45B2-9524-AA7E281C7563}" dt="2022-03-07T09:25:53.021" v="15134" actId="20577"/>
          <ac:spMkLst>
            <pc:docMk/>
            <pc:sldMk cId="488159801" sldId="263"/>
            <ac:spMk id="3" creationId="{37A89857-EDF9-4090-8F2B-536F3C3A10D5}"/>
          </ac:spMkLst>
        </pc:spChg>
        <pc:spChg chg="add del mod">
          <ac:chgData name="Martine Eidissen Nymo" userId="f95e480c-b95d-4d53-9805-8a8f6939417f" providerId="ADAL" clId="{1FEC9BC5-CA7A-45B2-9524-AA7E281C7563}" dt="2022-02-25T11:35:58.795" v="1139" actId="478"/>
          <ac:spMkLst>
            <pc:docMk/>
            <pc:sldMk cId="488159801" sldId="263"/>
            <ac:spMk id="5" creationId="{7B3DF435-21CB-4B8D-A716-ED296D7707B8}"/>
          </ac:spMkLst>
        </pc:spChg>
        <pc:spChg chg="add mod">
          <ac:chgData name="Martine Eidissen Nymo" userId="f95e480c-b95d-4d53-9805-8a8f6939417f" providerId="ADAL" clId="{1FEC9BC5-CA7A-45B2-9524-AA7E281C7563}" dt="2022-03-07T09:20:29.069" v="14901" actId="20577"/>
          <ac:spMkLst>
            <pc:docMk/>
            <pc:sldMk cId="488159801" sldId="263"/>
            <ac:spMk id="6" creationId="{27DABE26-4931-467B-894C-6646F83D6971}"/>
          </ac:spMkLst>
        </pc:spChg>
        <pc:picChg chg="add del">
          <ac:chgData name="Martine Eidissen Nymo" userId="f95e480c-b95d-4d53-9805-8a8f6939417f" providerId="ADAL" clId="{1FEC9BC5-CA7A-45B2-9524-AA7E281C7563}" dt="2022-02-25T11:04:10.478" v="163"/>
          <ac:picMkLst>
            <pc:docMk/>
            <pc:sldMk cId="488159801" sldId="263"/>
            <ac:picMk id="4" creationId="{0B59F540-7FAA-4BA2-A51F-9597C2764358}"/>
          </ac:picMkLst>
        </pc:picChg>
      </pc:sldChg>
      <pc:sldChg chg="addSp delSp modSp add mod ord setBg delDesignElem modNotesTx">
        <pc:chgData name="Martine Eidissen Nymo" userId="f95e480c-b95d-4d53-9805-8a8f6939417f" providerId="ADAL" clId="{1FEC9BC5-CA7A-45B2-9524-AA7E281C7563}" dt="2022-03-07T08:57:20.685" v="14514" actId="20577"/>
        <pc:sldMkLst>
          <pc:docMk/>
          <pc:sldMk cId="3496420135" sldId="264"/>
        </pc:sldMkLst>
        <pc:spChg chg="add del mod">
          <ac:chgData name="Martine Eidissen Nymo" userId="f95e480c-b95d-4d53-9805-8a8f6939417f" providerId="ADAL" clId="{1FEC9BC5-CA7A-45B2-9524-AA7E281C7563}" dt="2022-03-02T08:53:03.197" v="5441" actId="478"/>
          <ac:spMkLst>
            <pc:docMk/>
            <pc:sldMk cId="3496420135" sldId="264"/>
            <ac:spMk id="2" creationId="{15179DAB-54BB-4688-BA8C-756F9971A5BE}"/>
          </ac:spMkLst>
        </pc:spChg>
        <pc:spChg chg="add mod">
          <ac:chgData name="Martine Eidissen Nymo" userId="f95e480c-b95d-4d53-9805-8a8f6939417f" providerId="ADAL" clId="{1FEC9BC5-CA7A-45B2-9524-AA7E281C7563}" dt="2022-03-02T08:54:37.396" v="5598" actId="1076"/>
          <ac:spMkLst>
            <pc:docMk/>
            <pc:sldMk cId="3496420135" sldId="264"/>
            <ac:spMk id="10" creationId="{73FEB0EA-88A7-4E25-BC04-8839C00F8104}"/>
          </ac:spMkLst>
        </pc:spChg>
        <pc:spChg chg="mod">
          <ac:chgData name="Martine Eidissen Nymo" userId="f95e480c-b95d-4d53-9805-8a8f6939417f" providerId="ADAL" clId="{1FEC9BC5-CA7A-45B2-9524-AA7E281C7563}" dt="2022-03-02T08:57:05.036" v="5653" actId="20577"/>
          <ac:spMkLst>
            <pc:docMk/>
            <pc:sldMk cId="3496420135" sldId="264"/>
            <ac:spMk id="11" creationId="{6FAF8044-7764-458C-8B8E-1E43878DCA8C}"/>
          </ac:spMkLst>
        </pc:spChg>
        <pc:picChg chg="mod">
          <ac:chgData name="Martine Eidissen Nymo" userId="f95e480c-b95d-4d53-9805-8a8f6939417f" providerId="ADAL" clId="{1FEC9BC5-CA7A-45B2-9524-AA7E281C7563}" dt="2022-02-25T11:34:12.136" v="1113" actId="208"/>
          <ac:picMkLst>
            <pc:docMk/>
            <pc:sldMk cId="3496420135" sldId="264"/>
            <ac:picMk id="5" creationId="{A28BA318-8A7F-4190-8484-7F6BE4779BE6}"/>
          </ac:picMkLst>
        </pc:picChg>
        <pc:picChg chg="mod">
          <ac:chgData name="Martine Eidissen Nymo" userId="f95e480c-b95d-4d53-9805-8a8f6939417f" providerId="ADAL" clId="{1FEC9BC5-CA7A-45B2-9524-AA7E281C7563}" dt="2022-02-25T11:34:15.522" v="1114" actId="208"/>
          <ac:picMkLst>
            <pc:docMk/>
            <pc:sldMk cId="3496420135" sldId="264"/>
            <ac:picMk id="1026" creationId="{EB29B05A-AF53-4E9A-9FC6-1DAE7A85142E}"/>
          </ac:picMkLst>
        </pc:picChg>
        <pc:cxnChg chg="del">
          <ac:chgData name="Martine Eidissen Nymo" userId="f95e480c-b95d-4d53-9805-8a8f6939417f" providerId="ADAL" clId="{1FEC9BC5-CA7A-45B2-9524-AA7E281C7563}" dt="2022-02-25T11:04:14.815" v="165"/>
          <ac:cxnSpMkLst>
            <pc:docMk/>
            <pc:sldMk cId="3496420135" sldId="264"/>
            <ac:cxnSpMk id="71" creationId="{E12350F3-DB83-413A-980B-1CEB92498664}"/>
          </ac:cxnSpMkLst>
        </pc:cxnChg>
      </pc:sldChg>
      <pc:sldChg chg="addSp delSp modSp new mod ord modNotesTx">
        <pc:chgData name="Martine Eidissen Nymo" userId="f95e480c-b95d-4d53-9805-8a8f6939417f" providerId="ADAL" clId="{1FEC9BC5-CA7A-45B2-9524-AA7E281C7563}" dt="2022-03-07T09:01:43.693" v="14614" actId="14100"/>
        <pc:sldMkLst>
          <pc:docMk/>
          <pc:sldMk cId="2105659652" sldId="265"/>
        </pc:sldMkLst>
        <pc:spChg chg="mod">
          <ac:chgData name="Martine Eidissen Nymo" userId="f95e480c-b95d-4d53-9805-8a8f6939417f" providerId="ADAL" clId="{1FEC9BC5-CA7A-45B2-9524-AA7E281C7563}" dt="2022-03-03T20:27:56.875" v="11502" actId="14100"/>
          <ac:spMkLst>
            <pc:docMk/>
            <pc:sldMk cId="2105659652" sldId="265"/>
            <ac:spMk id="2" creationId="{029594A6-A75D-4F93-893F-A12A7103AEB2}"/>
          </ac:spMkLst>
        </pc:spChg>
        <pc:spChg chg="del">
          <ac:chgData name="Martine Eidissen Nymo" userId="f95e480c-b95d-4d53-9805-8a8f6939417f" providerId="ADAL" clId="{1FEC9BC5-CA7A-45B2-9524-AA7E281C7563}" dt="2022-02-25T11:37:33.136" v="1198" actId="931"/>
          <ac:spMkLst>
            <pc:docMk/>
            <pc:sldMk cId="2105659652" sldId="265"/>
            <ac:spMk id="3" creationId="{B5BA7454-5DAC-4C5C-B2CD-2C8B5D540F28}"/>
          </ac:spMkLst>
        </pc:spChg>
        <pc:spChg chg="add del mod">
          <ac:chgData name="Martine Eidissen Nymo" userId="f95e480c-b95d-4d53-9805-8a8f6939417f" providerId="ADAL" clId="{1FEC9BC5-CA7A-45B2-9524-AA7E281C7563}" dt="2022-03-03T20:20:07.099" v="11447" actId="478"/>
          <ac:spMkLst>
            <pc:docMk/>
            <pc:sldMk cId="2105659652" sldId="265"/>
            <ac:spMk id="14" creationId="{811182E9-FDF0-4F38-AD76-148BA7AB53B2}"/>
          </ac:spMkLst>
        </pc:spChg>
        <pc:spChg chg="add del mod">
          <ac:chgData name="Martine Eidissen Nymo" userId="f95e480c-b95d-4d53-9805-8a8f6939417f" providerId="ADAL" clId="{1FEC9BC5-CA7A-45B2-9524-AA7E281C7563}" dt="2022-03-03T20:19:56.062" v="11445" actId="767"/>
          <ac:spMkLst>
            <pc:docMk/>
            <pc:sldMk cId="2105659652" sldId="265"/>
            <ac:spMk id="15" creationId="{18452674-13C9-434F-8FE4-9D9A94E02105}"/>
          </ac:spMkLst>
        </pc:spChg>
        <pc:spChg chg="add del mod">
          <ac:chgData name="Martine Eidissen Nymo" userId="f95e480c-b95d-4d53-9805-8a8f6939417f" providerId="ADAL" clId="{1FEC9BC5-CA7A-45B2-9524-AA7E281C7563}" dt="2022-03-03T20:20:42.048" v="11454"/>
          <ac:spMkLst>
            <pc:docMk/>
            <pc:sldMk cId="2105659652" sldId="265"/>
            <ac:spMk id="16" creationId="{3F5C1874-CFC5-4A46-B20F-987FB071DBAE}"/>
          </ac:spMkLst>
        </pc:spChg>
        <pc:spChg chg="add del mod">
          <ac:chgData name="Martine Eidissen Nymo" userId="f95e480c-b95d-4d53-9805-8a8f6939417f" providerId="ADAL" clId="{1FEC9BC5-CA7A-45B2-9524-AA7E281C7563}" dt="2022-03-03T20:20:42.048" v="11456"/>
          <ac:spMkLst>
            <pc:docMk/>
            <pc:sldMk cId="2105659652" sldId="265"/>
            <ac:spMk id="17" creationId="{33D08B74-41EA-45FE-B9DE-89855A00EC42}"/>
          </ac:spMkLst>
        </pc:spChg>
        <pc:spChg chg="add del mod">
          <ac:chgData name="Martine Eidissen Nymo" userId="f95e480c-b95d-4d53-9805-8a8f6939417f" providerId="ADAL" clId="{1FEC9BC5-CA7A-45B2-9524-AA7E281C7563}" dt="2022-03-03T20:21:45.910" v="11462" actId="478"/>
          <ac:spMkLst>
            <pc:docMk/>
            <pc:sldMk cId="2105659652" sldId="265"/>
            <ac:spMk id="18" creationId="{663A3D90-9E62-4056-97EC-0C4CC22E516C}"/>
          </ac:spMkLst>
        </pc:spChg>
        <pc:spChg chg="add del mod">
          <ac:chgData name="Martine Eidissen Nymo" userId="f95e480c-b95d-4d53-9805-8a8f6939417f" providerId="ADAL" clId="{1FEC9BC5-CA7A-45B2-9524-AA7E281C7563}" dt="2022-03-03T20:22:44.729" v="11468" actId="767"/>
          <ac:spMkLst>
            <pc:docMk/>
            <pc:sldMk cId="2105659652" sldId="265"/>
            <ac:spMk id="19" creationId="{9E68D8ED-B314-42D7-B052-ABDC167F13F9}"/>
          </ac:spMkLst>
        </pc:spChg>
        <pc:spChg chg="add del mod">
          <ac:chgData name="Martine Eidissen Nymo" userId="f95e480c-b95d-4d53-9805-8a8f6939417f" providerId="ADAL" clId="{1FEC9BC5-CA7A-45B2-9524-AA7E281C7563}" dt="2022-03-03T20:22:42.843" v="11466" actId="767"/>
          <ac:spMkLst>
            <pc:docMk/>
            <pc:sldMk cId="2105659652" sldId="265"/>
            <ac:spMk id="20" creationId="{03E3D38E-8303-444B-A4A0-F73920574916}"/>
          </ac:spMkLst>
        </pc:spChg>
        <pc:spChg chg="add del mod">
          <ac:chgData name="Martine Eidissen Nymo" userId="f95e480c-b95d-4d53-9805-8a8f6939417f" providerId="ADAL" clId="{1FEC9BC5-CA7A-45B2-9524-AA7E281C7563}" dt="2022-03-03T20:24:14.231" v="11483"/>
          <ac:spMkLst>
            <pc:docMk/>
            <pc:sldMk cId="2105659652" sldId="265"/>
            <ac:spMk id="21" creationId="{38A3CC93-A49B-4534-A3AB-35D86380FC67}"/>
          </ac:spMkLst>
        </pc:spChg>
        <pc:spChg chg="add mod">
          <ac:chgData name="Martine Eidissen Nymo" userId="f95e480c-b95d-4d53-9805-8a8f6939417f" providerId="ADAL" clId="{1FEC9BC5-CA7A-45B2-9524-AA7E281C7563}" dt="2022-03-03T20:28:16.879" v="11506" actId="13822"/>
          <ac:spMkLst>
            <pc:docMk/>
            <pc:sldMk cId="2105659652" sldId="265"/>
            <ac:spMk id="22" creationId="{A477B196-BCBD-48E6-9338-C8EF6B3110AB}"/>
          </ac:spMkLst>
        </pc:spChg>
        <pc:spChg chg="add mod">
          <ac:chgData name="Martine Eidissen Nymo" userId="f95e480c-b95d-4d53-9805-8a8f6939417f" providerId="ADAL" clId="{1FEC9BC5-CA7A-45B2-9524-AA7E281C7563}" dt="2022-03-03T20:28:05.609" v="11504" actId="1076"/>
          <ac:spMkLst>
            <pc:docMk/>
            <pc:sldMk cId="2105659652" sldId="265"/>
            <ac:spMk id="23" creationId="{1FC81A50-A861-478C-BEF0-73B0062FFE00}"/>
          </ac:spMkLst>
        </pc:spChg>
        <pc:spChg chg="add del mod">
          <ac:chgData name="Martine Eidissen Nymo" userId="f95e480c-b95d-4d53-9805-8a8f6939417f" providerId="ADAL" clId="{1FEC9BC5-CA7A-45B2-9524-AA7E281C7563}" dt="2022-03-03T20:27:05.375" v="11497" actId="478"/>
          <ac:spMkLst>
            <pc:docMk/>
            <pc:sldMk cId="2105659652" sldId="265"/>
            <ac:spMk id="24" creationId="{72B38592-0037-47B6-A845-A653B4B6CCC8}"/>
          </ac:spMkLst>
        </pc:spChg>
        <pc:spChg chg="add mod">
          <ac:chgData name="Martine Eidissen Nymo" userId="f95e480c-b95d-4d53-9805-8a8f6939417f" providerId="ADAL" clId="{1FEC9BC5-CA7A-45B2-9524-AA7E281C7563}" dt="2022-03-07T09:01:43.693" v="14614" actId="14100"/>
          <ac:spMkLst>
            <pc:docMk/>
            <pc:sldMk cId="2105659652" sldId="265"/>
            <ac:spMk id="25" creationId="{976B92BC-2682-4387-989D-9918387BD088}"/>
          </ac:spMkLst>
        </pc:spChg>
        <pc:picChg chg="add mod">
          <ac:chgData name="Martine Eidissen Nymo" userId="f95e480c-b95d-4d53-9805-8a8f6939417f" providerId="ADAL" clId="{1FEC9BC5-CA7A-45B2-9524-AA7E281C7563}" dt="2022-03-07T09:01:35.285" v="14611" actId="14100"/>
          <ac:picMkLst>
            <pc:docMk/>
            <pc:sldMk cId="2105659652" sldId="265"/>
            <ac:picMk id="5" creationId="{00ED44E5-87B3-4C29-A278-03488EE34FF4}"/>
          </ac:picMkLst>
        </pc:picChg>
        <pc:picChg chg="add mod">
          <ac:chgData name="Martine Eidissen Nymo" userId="f95e480c-b95d-4d53-9805-8a8f6939417f" providerId="ADAL" clId="{1FEC9BC5-CA7A-45B2-9524-AA7E281C7563}" dt="2022-03-03T20:27:58.922" v="11503" actId="1076"/>
          <ac:picMkLst>
            <pc:docMk/>
            <pc:sldMk cId="2105659652" sldId="265"/>
            <ac:picMk id="7" creationId="{099A9C41-E255-4AF0-AF13-759C25271C20}"/>
          </ac:picMkLst>
        </pc:picChg>
        <pc:picChg chg="add del mod">
          <ac:chgData name="Martine Eidissen Nymo" userId="f95e480c-b95d-4d53-9805-8a8f6939417f" providerId="ADAL" clId="{1FEC9BC5-CA7A-45B2-9524-AA7E281C7563}" dt="2022-02-25T11:38:32.852" v="1218" actId="478"/>
          <ac:picMkLst>
            <pc:docMk/>
            <pc:sldMk cId="2105659652" sldId="265"/>
            <ac:picMk id="9" creationId="{45699EAD-DBE2-4FC3-A0A6-267B3BAA70C9}"/>
          </ac:picMkLst>
        </pc:picChg>
        <pc:picChg chg="add del mod">
          <ac:chgData name="Martine Eidissen Nymo" userId="f95e480c-b95d-4d53-9805-8a8f6939417f" providerId="ADAL" clId="{1FEC9BC5-CA7A-45B2-9524-AA7E281C7563}" dt="2022-02-25T11:39:10.167" v="1234" actId="478"/>
          <ac:picMkLst>
            <pc:docMk/>
            <pc:sldMk cId="2105659652" sldId="265"/>
            <ac:picMk id="11" creationId="{6A8722E9-ECB6-42AB-84A0-80E319D59AB1}"/>
          </ac:picMkLst>
        </pc:picChg>
        <pc:picChg chg="add mod">
          <ac:chgData name="Martine Eidissen Nymo" userId="f95e480c-b95d-4d53-9805-8a8f6939417f" providerId="ADAL" clId="{1FEC9BC5-CA7A-45B2-9524-AA7E281C7563}" dt="2022-03-03T20:24:07.854" v="11479" actId="14100"/>
          <ac:picMkLst>
            <pc:docMk/>
            <pc:sldMk cId="2105659652" sldId="265"/>
            <ac:picMk id="13" creationId="{9F6B924C-8AD2-43DF-8AF3-2E8D2C165A87}"/>
          </ac:picMkLst>
        </pc:picChg>
      </pc:sldChg>
      <pc:sldChg chg="new del">
        <pc:chgData name="Martine Eidissen Nymo" userId="f95e480c-b95d-4d53-9805-8a8f6939417f" providerId="ADAL" clId="{1FEC9BC5-CA7A-45B2-9524-AA7E281C7563}" dt="2022-02-25T11:37:23.506" v="1197" actId="47"/>
        <pc:sldMkLst>
          <pc:docMk/>
          <pc:sldMk cId="674916546" sldId="266"/>
        </pc:sldMkLst>
      </pc:sldChg>
      <pc:sldChg chg="addSp delSp modSp new mod">
        <pc:chgData name="Martine Eidissen Nymo" userId="f95e480c-b95d-4d53-9805-8a8f6939417f" providerId="ADAL" clId="{1FEC9BC5-CA7A-45B2-9524-AA7E281C7563}" dt="2022-03-07T11:09:08.772" v="16125" actId="207"/>
        <pc:sldMkLst>
          <pc:docMk/>
          <pc:sldMk cId="1728756385" sldId="266"/>
        </pc:sldMkLst>
        <pc:spChg chg="mod">
          <ac:chgData name="Martine Eidissen Nymo" userId="f95e480c-b95d-4d53-9805-8a8f6939417f" providerId="ADAL" clId="{1FEC9BC5-CA7A-45B2-9524-AA7E281C7563}" dt="2022-02-25T12:12:33.068" v="2117" actId="313"/>
          <ac:spMkLst>
            <pc:docMk/>
            <pc:sldMk cId="1728756385" sldId="266"/>
            <ac:spMk id="2" creationId="{A6F5D4C4-98B6-4890-9350-5F39C58D6839}"/>
          </ac:spMkLst>
        </pc:spChg>
        <pc:spChg chg="del">
          <ac:chgData name="Martine Eidissen Nymo" userId="f95e480c-b95d-4d53-9805-8a8f6939417f" providerId="ADAL" clId="{1FEC9BC5-CA7A-45B2-9524-AA7E281C7563}" dt="2022-02-25T11:41:47.479" v="1361" actId="478"/>
          <ac:spMkLst>
            <pc:docMk/>
            <pc:sldMk cId="1728756385" sldId="266"/>
            <ac:spMk id="3" creationId="{C8A388A4-ACF0-442F-AA91-85CE7E32E740}"/>
          </ac:spMkLst>
        </pc:spChg>
        <pc:spChg chg="add del mod">
          <ac:chgData name="Martine Eidissen Nymo" userId="f95e480c-b95d-4d53-9805-8a8f6939417f" providerId="ADAL" clId="{1FEC9BC5-CA7A-45B2-9524-AA7E281C7563}" dt="2022-03-07T11:08:09.192" v="16103"/>
          <ac:spMkLst>
            <pc:docMk/>
            <pc:sldMk cId="1728756385" sldId="266"/>
            <ac:spMk id="3" creationId="{F6404E64-0190-454D-97BE-534DD6BE840D}"/>
          </ac:spMkLst>
        </pc:spChg>
        <pc:spChg chg="add mod">
          <ac:chgData name="Martine Eidissen Nymo" userId="f95e480c-b95d-4d53-9805-8a8f6939417f" providerId="ADAL" clId="{1FEC9BC5-CA7A-45B2-9524-AA7E281C7563}" dt="2022-03-07T11:09:08.772" v="16125" actId="207"/>
          <ac:spMkLst>
            <pc:docMk/>
            <pc:sldMk cId="1728756385" sldId="266"/>
            <ac:spMk id="4" creationId="{CA7C74E5-92CE-4D62-AC5C-8BAAEF37F695}"/>
          </ac:spMkLst>
        </pc:spChg>
        <pc:spChg chg="add del mod">
          <ac:chgData name="Martine Eidissen Nymo" userId="f95e480c-b95d-4d53-9805-8a8f6939417f" providerId="ADAL" clId="{1FEC9BC5-CA7A-45B2-9524-AA7E281C7563}" dt="2022-03-07T11:08:15.033" v="16105" actId="478"/>
          <ac:spMkLst>
            <pc:docMk/>
            <pc:sldMk cId="1728756385" sldId="266"/>
            <ac:spMk id="8" creationId="{15E0C12B-8CE0-4BC1-9800-36219F392F92}"/>
          </ac:spMkLst>
        </pc:spChg>
        <pc:picChg chg="add del mod">
          <ac:chgData name="Martine Eidissen Nymo" userId="f95e480c-b95d-4d53-9805-8a8f6939417f" providerId="ADAL" clId="{1FEC9BC5-CA7A-45B2-9524-AA7E281C7563}" dt="2022-02-25T11:42:42.809" v="1413" actId="478"/>
          <ac:picMkLst>
            <pc:docMk/>
            <pc:sldMk cId="1728756385" sldId="266"/>
            <ac:picMk id="7" creationId="{3647130F-142B-4A43-9034-55E8D23FEC45}"/>
          </ac:picMkLst>
        </pc:picChg>
      </pc:sldChg>
      <pc:sldChg chg="addSp delSp modSp new mod modNotesTx">
        <pc:chgData name="Martine Eidissen Nymo" userId="f95e480c-b95d-4d53-9805-8a8f6939417f" providerId="ADAL" clId="{1FEC9BC5-CA7A-45B2-9524-AA7E281C7563}" dt="2022-03-02T12:13:07.180" v="6127" actId="20577"/>
        <pc:sldMkLst>
          <pc:docMk/>
          <pc:sldMk cId="1003192944" sldId="267"/>
        </pc:sldMkLst>
        <pc:spChg chg="mod">
          <ac:chgData name="Martine Eidissen Nymo" userId="f95e480c-b95d-4d53-9805-8a8f6939417f" providerId="ADAL" clId="{1FEC9BC5-CA7A-45B2-9524-AA7E281C7563}" dt="2022-03-02T12:13:07.180" v="6127" actId="20577"/>
          <ac:spMkLst>
            <pc:docMk/>
            <pc:sldMk cId="1003192944" sldId="267"/>
            <ac:spMk id="2" creationId="{7D36FE4F-0517-4412-ACF1-F4F1BAA28A69}"/>
          </ac:spMkLst>
        </pc:spChg>
        <pc:spChg chg="del">
          <ac:chgData name="Martine Eidissen Nymo" userId="f95e480c-b95d-4d53-9805-8a8f6939417f" providerId="ADAL" clId="{1FEC9BC5-CA7A-45B2-9524-AA7E281C7563}" dt="2022-02-25T12:00:40" v="1440"/>
          <ac:spMkLst>
            <pc:docMk/>
            <pc:sldMk cId="1003192944" sldId="267"/>
            <ac:spMk id="3" creationId="{51EC581B-8110-46D4-8F07-55753E4224CD}"/>
          </ac:spMkLst>
        </pc:spChg>
        <pc:spChg chg="add del mod">
          <ac:chgData name="Martine Eidissen Nymo" userId="f95e480c-b95d-4d53-9805-8a8f6939417f" providerId="ADAL" clId="{1FEC9BC5-CA7A-45B2-9524-AA7E281C7563}" dt="2022-02-25T13:01:06.432" v="3594" actId="478"/>
          <ac:spMkLst>
            <pc:docMk/>
            <pc:sldMk cId="1003192944" sldId="267"/>
            <ac:spMk id="7" creationId="{0E2C8339-6A99-429A-8D24-4E80222F2A90}"/>
          </ac:spMkLst>
        </pc:spChg>
        <pc:picChg chg="add del mod modCrop">
          <ac:chgData name="Martine Eidissen Nymo" userId="f95e480c-b95d-4d53-9805-8a8f6939417f" providerId="ADAL" clId="{1FEC9BC5-CA7A-45B2-9524-AA7E281C7563}" dt="2022-02-25T13:01:01.961" v="3592" actId="478"/>
          <ac:picMkLst>
            <pc:docMk/>
            <pc:sldMk cId="1003192944" sldId="267"/>
            <ac:picMk id="4" creationId="{D871243A-8242-4277-907A-D1A6583FA6D1}"/>
          </ac:picMkLst>
        </pc:picChg>
        <pc:picChg chg="add del mod">
          <ac:chgData name="Martine Eidissen Nymo" userId="f95e480c-b95d-4d53-9805-8a8f6939417f" providerId="ADAL" clId="{1FEC9BC5-CA7A-45B2-9524-AA7E281C7563}" dt="2022-02-25T13:01:03.954" v="3593" actId="478"/>
          <ac:picMkLst>
            <pc:docMk/>
            <pc:sldMk cId="1003192944" sldId="267"/>
            <ac:picMk id="5" creationId="{3E1E22A2-33CE-4E3D-AF9E-07F57BD9FF09}"/>
          </ac:picMkLst>
        </pc:picChg>
      </pc:sldChg>
      <pc:sldChg chg="addSp delSp modSp new mod modNotesTx">
        <pc:chgData name="Martine Eidissen Nymo" userId="f95e480c-b95d-4d53-9805-8a8f6939417f" providerId="ADAL" clId="{1FEC9BC5-CA7A-45B2-9524-AA7E281C7563}" dt="2022-03-07T09:01:58.976" v="14615" actId="20577"/>
        <pc:sldMkLst>
          <pc:docMk/>
          <pc:sldMk cId="2254459564" sldId="268"/>
        </pc:sldMkLst>
        <pc:spChg chg="del">
          <ac:chgData name="Martine Eidissen Nymo" userId="f95e480c-b95d-4d53-9805-8a8f6939417f" providerId="ADAL" clId="{1FEC9BC5-CA7A-45B2-9524-AA7E281C7563}" dt="2022-02-25T12:24:57.477" v="2630" actId="478"/>
          <ac:spMkLst>
            <pc:docMk/>
            <pc:sldMk cId="2254459564" sldId="268"/>
            <ac:spMk id="2" creationId="{03B06D90-EEBF-42E3-80C5-2130624704DF}"/>
          </ac:spMkLst>
        </pc:spChg>
        <pc:spChg chg="del">
          <ac:chgData name="Martine Eidissen Nymo" userId="f95e480c-b95d-4d53-9805-8a8f6939417f" providerId="ADAL" clId="{1FEC9BC5-CA7A-45B2-9524-AA7E281C7563}" dt="2022-02-25T12:24:53.479" v="2627" actId="931"/>
          <ac:spMkLst>
            <pc:docMk/>
            <pc:sldMk cId="2254459564" sldId="268"/>
            <ac:spMk id="3" creationId="{5F2E8C6F-3058-4973-9D3D-BC7899033F6C}"/>
          </ac:spMkLst>
        </pc:spChg>
        <pc:spChg chg="add mod">
          <ac:chgData name="Martine Eidissen Nymo" userId="f95e480c-b95d-4d53-9805-8a8f6939417f" providerId="ADAL" clId="{1FEC9BC5-CA7A-45B2-9524-AA7E281C7563}" dt="2022-03-03T20:31:18.381" v="11526" actId="1076"/>
          <ac:spMkLst>
            <pc:docMk/>
            <pc:sldMk cId="2254459564" sldId="268"/>
            <ac:spMk id="8" creationId="{76B17B61-F0CC-4E8B-9FBF-6FF7A1E90F73}"/>
          </ac:spMkLst>
        </pc:spChg>
        <pc:picChg chg="add mod">
          <ac:chgData name="Martine Eidissen Nymo" userId="f95e480c-b95d-4d53-9805-8a8f6939417f" providerId="ADAL" clId="{1FEC9BC5-CA7A-45B2-9524-AA7E281C7563}" dt="2022-02-25T12:25:10.731" v="2633" actId="208"/>
          <ac:picMkLst>
            <pc:docMk/>
            <pc:sldMk cId="2254459564" sldId="268"/>
            <ac:picMk id="5" creationId="{ADA0E919-06E9-4D22-81FB-F0FEACAAE0CD}"/>
          </ac:picMkLst>
        </pc:picChg>
        <pc:picChg chg="add mod">
          <ac:chgData name="Martine Eidissen Nymo" userId="f95e480c-b95d-4d53-9805-8a8f6939417f" providerId="ADAL" clId="{1FEC9BC5-CA7A-45B2-9524-AA7E281C7563}" dt="2022-02-25T12:26:27.287" v="2654" actId="208"/>
          <ac:picMkLst>
            <pc:docMk/>
            <pc:sldMk cId="2254459564" sldId="268"/>
            <ac:picMk id="7" creationId="{312F5303-90E0-4ECA-AE89-E355275E4F69}"/>
          </ac:picMkLst>
        </pc:picChg>
      </pc:sldChg>
      <pc:sldChg chg="addSp delSp modSp new mod modNotesTx">
        <pc:chgData name="Martine Eidissen Nymo" userId="f95e480c-b95d-4d53-9805-8a8f6939417f" providerId="ADAL" clId="{1FEC9BC5-CA7A-45B2-9524-AA7E281C7563}" dt="2022-03-03T20:38:32.731" v="11709"/>
        <pc:sldMkLst>
          <pc:docMk/>
          <pc:sldMk cId="1411192918" sldId="269"/>
        </pc:sldMkLst>
        <pc:spChg chg="del">
          <ac:chgData name="Martine Eidissen Nymo" userId="f95e480c-b95d-4d53-9805-8a8f6939417f" providerId="ADAL" clId="{1FEC9BC5-CA7A-45B2-9524-AA7E281C7563}" dt="2022-02-25T12:25:39.955" v="2638" actId="478"/>
          <ac:spMkLst>
            <pc:docMk/>
            <pc:sldMk cId="1411192918" sldId="269"/>
            <ac:spMk id="2" creationId="{C6FC41B1-A3CB-4EAD-AE55-8D8451AE695D}"/>
          </ac:spMkLst>
        </pc:spChg>
        <pc:spChg chg="del">
          <ac:chgData name="Martine Eidissen Nymo" userId="f95e480c-b95d-4d53-9805-8a8f6939417f" providerId="ADAL" clId="{1FEC9BC5-CA7A-45B2-9524-AA7E281C7563}" dt="2022-02-25T12:25:36.807" v="2635" actId="931"/>
          <ac:spMkLst>
            <pc:docMk/>
            <pc:sldMk cId="1411192918" sldId="269"/>
            <ac:spMk id="3" creationId="{BE2527B3-7663-4880-A70C-17B183B8D562}"/>
          </ac:spMkLst>
        </pc:spChg>
        <pc:spChg chg="add del mod">
          <ac:chgData name="Martine Eidissen Nymo" userId="f95e480c-b95d-4d53-9805-8a8f6939417f" providerId="ADAL" clId="{1FEC9BC5-CA7A-45B2-9524-AA7E281C7563}" dt="2022-03-03T20:38:32.731" v="11709"/>
          <ac:spMkLst>
            <pc:docMk/>
            <pc:sldMk cId="1411192918" sldId="269"/>
            <ac:spMk id="6" creationId="{1BFC0D32-8DA8-4EEF-95D5-944FCDBFF4AA}"/>
          </ac:spMkLst>
        </pc:spChg>
        <pc:spChg chg="add mod">
          <ac:chgData name="Martine Eidissen Nymo" userId="f95e480c-b95d-4d53-9805-8a8f6939417f" providerId="ADAL" clId="{1FEC9BC5-CA7A-45B2-9524-AA7E281C7563}" dt="2022-03-03T20:37:11.791" v="11705" actId="207"/>
          <ac:spMkLst>
            <pc:docMk/>
            <pc:sldMk cId="1411192918" sldId="269"/>
            <ac:spMk id="7" creationId="{BC8EE884-D259-4DE0-9E75-DE0765981F60}"/>
          </ac:spMkLst>
        </pc:spChg>
        <pc:picChg chg="add mod">
          <ac:chgData name="Martine Eidissen Nymo" userId="f95e480c-b95d-4d53-9805-8a8f6939417f" providerId="ADAL" clId="{1FEC9BC5-CA7A-45B2-9524-AA7E281C7563}" dt="2022-03-03T20:37:21.441" v="11706" actId="1076"/>
          <ac:picMkLst>
            <pc:docMk/>
            <pc:sldMk cId="1411192918" sldId="269"/>
            <ac:picMk id="5" creationId="{FAC94C7F-CA69-47B8-9BC3-B1DA30F0184D}"/>
          </ac:picMkLst>
        </pc:picChg>
      </pc:sldChg>
      <pc:sldChg chg="addSp delSp modSp new del mod modNotesTx">
        <pc:chgData name="Martine Eidissen Nymo" userId="f95e480c-b95d-4d53-9805-8a8f6939417f" providerId="ADAL" clId="{1FEC9BC5-CA7A-45B2-9524-AA7E281C7563}" dt="2022-03-03T20:40:35.785" v="11714" actId="47"/>
        <pc:sldMkLst>
          <pc:docMk/>
          <pc:sldMk cId="2244347492" sldId="270"/>
        </pc:sldMkLst>
        <pc:spChg chg="del">
          <ac:chgData name="Martine Eidissen Nymo" userId="f95e480c-b95d-4d53-9805-8a8f6939417f" providerId="ADAL" clId="{1FEC9BC5-CA7A-45B2-9524-AA7E281C7563}" dt="2022-02-25T12:26:45.209" v="2659" actId="478"/>
          <ac:spMkLst>
            <pc:docMk/>
            <pc:sldMk cId="2244347492" sldId="270"/>
            <ac:spMk id="2" creationId="{B5D11148-4C9C-44B0-9503-91C2DD2AA5EC}"/>
          </ac:spMkLst>
        </pc:spChg>
        <pc:spChg chg="del">
          <ac:chgData name="Martine Eidissen Nymo" userId="f95e480c-b95d-4d53-9805-8a8f6939417f" providerId="ADAL" clId="{1FEC9BC5-CA7A-45B2-9524-AA7E281C7563}" dt="2022-02-25T12:26:41.463" v="2656" actId="931"/>
          <ac:spMkLst>
            <pc:docMk/>
            <pc:sldMk cId="2244347492" sldId="270"/>
            <ac:spMk id="3" creationId="{E76ECD29-A673-4B27-8536-F42366957736}"/>
          </ac:spMkLst>
        </pc:spChg>
        <pc:spChg chg="add mod">
          <ac:chgData name="Martine Eidissen Nymo" userId="f95e480c-b95d-4d53-9805-8a8f6939417f" providerId="ADAL" clId="{1FEC9BC5-CA7A-45B2-9524-AA7E281C7563}" dt="2022-03-03T20:40:10.753" v="11711" actId="478"/>
          <ac:spMkLst>
            <pc:docMk/>
            <pc:sldMk cId="2244347492" sldId="270"/>
            <ac:spMk id="7" creationId="{AD682F9F-8FFF-4D32-86FD-44483CC28D78}"/>
          </ac:spMkLst>
        </pc:spChg>
        <pc:picChg chg="add del mod">
          <ac:chgData name="Martine Eidissen Nymo" userId="f95e480c-b95d-4d53-9805-8a8f6939417f" providerId="ADAL" clId="{1FEC9BC5-CA7A-45B2-9524-AA7E281C7563}" dt="2022-03-03T20:40:10.753" v="11711" actId="478"/>
          <ac:picMkLst>
            <pc:docMk/>
            <pc:sldMk cId="2244347492" sldId="270"/>
            <ac:picMk id="5" creationId="{A3C049C2-22B8-48C3-A5C0-9996C137D2D3}"/>
          </ac:picMkLst>
        </pc:picChg>
      </pc:sldChg>
      <pc:sldChg chg="addSp delSp modSp new mod modNotesTx">
        <pc:chgData name="Martine Eidissen Nymo" userId="f95e480c-b95d-4d53-9805-8a8f6939417f" providerId="ADAL" clId="{1FEC9BC5-CA7A-45B2-9524-AA7E281C7563}" dt="2022-03-07T09:51:54.899" v="15434" actId="20577"/>
        <pc:sldMkLst>
          <pc:docMk/>
          <pc:sldMk cId="3063262931" sldId="271"/>
        </pc:sldMkLst>
        <pc:spChg chg="mod">
          <ac:chgData name="Martine Eidissen Nymo" userId="f95e480c-b95d-4d53-9805-8a8f6939417f" providerId="ADAL" clId="{1FEC9BC5-CA7A-45B2-9524-AA7E281C7563}" dt="2022-02-25T12:49:53.419" v="3210" actId="20577"/>
          <ac:spMkLst>
            <pc:docMk/>
            <pc:sldMk cId="3063262931" sldId="271"/>
            <ac:spMk id="2" creationId="{D3313720-D637-45D8-A0D3-B17A6A4E7491}"/>
          </ac:spMkLst>
        </pc:spChg>
        <pc:spChg chg="mod">
          <ac:chgData name="Martine Eidissen Nymo" userId="f95e480c-b95d-4d53-9805-8a8f6939417f" providerId="ADAL" clId="{1FEC9BC5-CA7A-45B2-9524-AA7E281C7563}" dt="2022-03-03T09:55:03.537" v="7853" actId="20577"/>
          <ac:spMkLst>
            <pc:docMk/>
            <pc:sldMk cId="3063262931" sldId="271"/>
            <ac:spMk id="3" creationId="{BB91FB4E-F4EC-4CD8-9C77-D887FE58BF79}"/>
          </ac:spMkLst>
        </pc:spChg>
        <pc:spChg chg="add del mod">
          <ac:chgData name="Martine Eidissen Nymo" userId="f95e480c-b95d-4d53-9805-8a8f6939417f" providerId="ADAL" clId="{1FEC9BC5-CA7A-45B2-9524-AA7E281C7563}" dt="2022-02-25T13:30:20.420" v="4544" actId="767"/>
          <ac:spMkLst>
            <pc:docMk/>
            <pc:sldMk cId="3063262931" sldId="271"/>
            <ac:spMk id="4" creationId="{7074486B-E269-438C-B888-F3000BF67F05}"/>
          </ac:spMkLst>
        </pc:spChg>
        <pc:spChg chg="add mod">
          <ac:chgData name="Martine Eidissen Nymo" userId="f95e480c-b95d-4d53-9805-8a8f6939417f" providerId="ADAL" clId="{1FEC9BC5-CA7A-45B2-9524-AA7E281C7563}" dt="2022-03-07T09:51:54.899" v="15434" actId="20577"/>
          <ac:spMkLst>
            <pc:docMk/>
            <pc:sldMk cId="3063262931" sldId="271"/>
            <ac:spMk id="5" creationId="{13CB8DC7-AEA4-4645-97D2-2500B8A180BE}"/>
          </ac:spMkLst>
        </pc:spChg>
      </pc:sldChg>
      <pc:sldChg chg="addSp delSp modSp new mod modNotesTx">
        <pc:chgData name="Martine Eidissen Nymo" userId="f95e480c-b95d-4d53-9805-8a8f6939417f" providerId="ADAL" clId="{1FEC9BC5-CA7A-45B2-9524-AA7E281C7563}" dt="2022-03-07T11:04:03.522" v="16099" actId="1076"/>
        <pc:sldMkLst>
          <pc:docMk/>
          <pc:sldMk cId="3589277804" sldId="272"/>
        </pc:sldMkLst>
        <pc:spChg chg="del">
          <ac:chgData name="Martine Eidissen Nymo" userId="f95e480c-b95d-4d53-9805-8a8f6939417f" providerId="ADAL" clId="{1FEC9BC5-CA7A-45B2-9524-AA7E281C7563}" dt="2022-02-25T13:07:23.999" v="3598" actId="478"/>
          <ac:spMkLst>
            <pc:docMk/>
            <pc:sldMk cId="3589277804" sldId="272"/>
            <ac:spMk id="2" creationId="{D176D50D-31B9-466D-AE08-7131F7FEABB2}"/>
          </ac:spMkLst>
        </pc:spChg>
        <pc:spChg chg="del">
          <ac:chgData name="Martine Eidissen Nymo" userId="f95e480c-b95d-4d53-9805-8a8f6939417f" providerId="ADAL" clId="{1FEC9BC5-CA7A-45B2-9524-AA7E281C7563}" dt="2022-02-25T13:07:32.867" v="3599" actId="931"/>
          <ac:spMkLst>
            <pc:docMk/>
            <pc:sldMk cId="3589277804" sldId="272"/>
            <ac:spMk id="3" creationId="{3DB57D44-283A-4AA6-AFAF-DEE13B5A00A4}"/>
          </ac:spMkLst>
        </pc:spChg>
        <pc:picChg chg="add mod modCrop">
          <ac:chgData name="Martine Eidissen Nymo" userId="f95e480c-b95d-4d53-9805-8a8f6939417f" providerId="ADAL" clId="{1FEC9BC5-CA7A-45B2-9524-AA7E281C7563}" dt="2022-03-07T08:50:16.866" v="14379" actId="1076"/>
          <ac:picMkLst>
            <pc:docMk/>
            <pc:sldMk cId="3589277804" sldId="272"/>
            <ac:picMk id="5" creationId="{E06748F2-3327-44BF-BE1B-7943B6601C62}"/>
          </ac:picMkLst>
        </pc:picChg>
        <pc:picChg chg="add mod">
          <ac:chgData name="Martine Eidissen Nymo" userId="f95e480c-b95d-4d53-9805-8a8f6939417f" providerId="ADAL" clId="{1FEC9BC5-CA7A-45B2-9524-AA7E281C7563}" dt="2022-02-25T13:10:44.943" v="3870" actId="1076"/>
          <ac:picMkLst>
            <pc:docMk/>
            <pc:sldMk cId="3589277804" sldId="272"/>
            <ac:picMk id="6" creationId="{94F801F2-49FD-4074-9421-BF65217C3400}"/>
          </ac:picMkLst>
        </pc:picChg>
        <pc:picChg chg="add mod modCrop">
          <ac:chgData name="Martine Eidissen Nymo" userId="f95e480c-b95d-4d53-9805-8a8f6939417f" providerId="ADAL" clId="{1FEC9BC5-CA7A-45B2-9524-AA7E281C7563}" dt="2022-03-07T11:04:03.522" v="16099" actId="1076"/>
          <ac:picMkLst>
            <pc:docMk/>
            <pc:sldMk cId="3589277804" sldId="272"/>
            <ac:picMk id="8" creationId="{C016A265-721C-4C57-B3D4-E903F837E38D}"/>
          </ac:picMkLst>
        </pc:picChg>
      </pc:sldChg>
      <pc:sldChg chg="modSp new del mod ord modNotesTx">
        <pc:chgData name="Martine Eidissen Nymo" userId="f95e480c-b95d-4d53-9805-8a8f6939417f" providerId="ADAL" clId="{1FEC9BC5-CA7A-45B2-9524-AA7E281C7563}" dt="2022-03-02T12:16:55.438" v="6128" actId="47"/>
        <pc:sldMkLst>
          <pc:docMk/>
          <pc:sldMk cId="1897110534" sldId="273"/>
        </pc:sldMkLst>
        <pc:spChg chg="mod">
          <ac:chgData name="Martine Eidissen Nymo" userId="f95e480c-b95d-4d53-9805-8a8f6939417f" providerId="ADAL" clId="{1FEC9BC5-CA7A-45B2-9524-AA7E281C7563}" dt="2022-02-25T13:31:34.319" v="4592" actId="20577"/>
          <ac:spMkLst>
            <pc:docMk/>
            <pc:sldMk cId="1897110534" sldId="273"/>
            <ac:spMk id="2" creationId="{D609E7BD-23D5-4744-84B0-95F2E4232546}"/>
          </ac:spMkLst>
        </pc:spChg>
        <pc:spChg chg="mod">
          <ac:chgData name="Martine Eidissen Nymo" userId="f95e480c-b95d-4d53-9805-8a8f6939417f" providerId="ADAL" clId="{1FEC9BC5-CA7A-45B2-9524-AA7E281C7563}" dt="2022-02-25T13:24:27.927" v="4386" actId="14100"/>
          <ac:spMkLst>
            <pc:docMk/>
            <pc:sldMk cId="1897110534" sldId="273"/>
            <ac:spMk id="3" creationId="{5F8D4F08-A128-4AC6-822B-949603ADA23A}"/>
          </ac:spMkLst>
        </pc:spChg>
      </pc:sldChg>
      <pc:sldChg chg="addSp delSp modSp new del mod">
        <pc:chgData name="Martine Eidissen Nymo" userId="f95e480c-b95d-4d53-9805-8a8f6939417f" providerId="ADAL" clId="{1FEC9BC5-CA7A-45B2-9524-AA7E281C7563}" dt="2022-03-03T10:39:04.337" v="9010" actId="47"/>
        <pc:sldMkLst>
          <pc:docMk/>
          <pc:sldMk cId="1538125222" sldId="274"/>
        </pc:sldMkLst>
        <pc:spChg chg="del mod">
          <ac:chgData name="Martine Eidissen Nymo" userId="f95e480c-b95d-4d53-9805-8a8f6939417f" providerId="ADAL" clId="{1FEC9BC5-CA7A-45B2-9524-AA7E281C7563}" dt="2022-03-03T10:38:24.728" v="8998" actId="21"/>
          <ac:spMkLst>
            <pc:docMk/>
            <pc:sldMk cId="1538125222" sldId="274"/>
            <ac:spMk id="2" creationId="{3083505D-6D73-45D0-B61E-391D56B82909}"/>
          </ac:spMkLst>
        </pc:spChg>
        <pc:spChg chg="add mod">
          <ac:chgData name="Martine Eidissen Nymo" userId="f95e480c-b95d-4d53-9805-8a8f6939417f" providerId="ADAL" clId="{1FEC9BC5-CA7A-45B2-9524-AA7E281C7563}" dt="2022-03-03T10:38:24.728" v="8998" actId="21"/>
          <ac:spMkLst>
            <pc:docMk/>
            <pc:sldMk cId="1538125222" sldId="274"/>
            <ac:spMk id="5" creationId="{EFB0CF9D-A41A-45A7-B816-413C4007C116}"/>
          </ac:spMkLst>
        </pc:spChg>
      </pc:sldChg>
      <pc:sldChg chg="new del">
        <pc:chgData name="Martine Eidissen Nymo" userId="f95e480c-b95d-4d53-9805-8a8f6939417f" providerId="ADAL" clId="{1FEC9BC5-CA7A-45B2-9524-AA7E281C7563}" dt="2022-03-02T11:50:16.258" v="5952" actId="47"/>
        <pc:sldMkLst>
          <pc:docMk/>
          <pc:sldMk cId="2255326143" sldId="274"/>
        </pc:sldMkLst>
      </pc:sldChg>
      <pc:sldChg chg="modSp new mod modNotesTx">
        <pc:chgData name="Martine Eidissen Nymo" userId="f95e480c-b95d-4d53-9805-8a8f6939417f" providerId="ADAL" clId="{1FEC9BC5-CA7A-45B2-9524-AA7E281C7563}" dt="2022-03-07T10:18:35.574" v="15436" actId="20577"/>
        <pc:sldMkLst>
          <pc:docMk/>
          <pc:sldMk cId="573162788" sldId="275"/>
        </pc:sldMkLst>
        <pc:spChg chg="mod">
          <ac:chgData name="Martine Eidissen Nymo" userId="f95e480c-b95d-4d53-9805-8a8f6939417f" providerId="ADAL" clId="{1FEC9BC5-CA7A-45B2-9524-AA7E281C7563}" dt="2022-03-03T10:37:23.547" v="8993" actId="1076"/>
          <ac:spMkLst>
            <pc:docMk/>
            <pc:sldMk cId="573162788" sldId="275"/>
            <ac:spMk id="2" creationId="{DDC95861-9CFA-4BC0-886B-38B78D00920A}"/>
          </ac:spMkLst>
        </pc:spChg>
        <pc:spChg chg="mod">
          <ac:chgData name="Martine Eidissen Nymo" userId="f95e480c-b95d-4d53-9805-8a8f6939417f" providerId="ADAL" clId="{1FEC9BC5-CA7A-45B2-9524-AA7E281C7563}" dt="2022-03-07T10:18:35.574" v="15436" actId="20577"/>
          <ac:spMkLst>
            <pc:docMk/>
            <pc:sldMk cId="573162788" sldId="275"/>
            <ac:spMk id="3" creationId="{4CBFCEE6-5899-4683-B174-5445604C922D}"/>
          </ac:spMkLst>
        </pc:spChg>
      </pc:sldChg>
      <pc:sldChg chg="new del">
        <pc:chgData name="Martine Eidissen Nymo" userId="f95e480c-b95d-4d53-9805-8a8f6939417f" providerId="ADAL" clId="{1FEC9BC5-CA7A-45B2-9524-AA7E281C7563}" dt="2022-02-25T13:42:45.773" v="4791" actId="47"/>
        <pc:sldMkLst>
          <pc:docMk/>
          <pc:sldMk cId="3727699955" sldId="275"/>
        </pc:sldMkLst>
      </pc:sldChg>
      <pc:sldChg chg="addSp modSp new mod modNotesTx">
        <pc:chgData name="Martine Eidissen Nymo" userId="f95e480c-b95d-4d53-9805-8a8f6939417f" providerId="ADAL" clId="{1FEC9BC5-CA7A-45B2-9524-AA7E281C7563}" dt="2022-03-07T11:10:32.827" v="16194" actId="20577"/>
        <pc:sldMkLst>
          <pc:docMk/>
          <pc:sldMk cId="3849777811" sldId="276"/>
        </pc:sldMkLst>
        <pc:spChg chg="mod">
          <ac:chgData name="Martine Eidissen Nymo" userId="f95e480c-b95d-4d53-9805-8a8f6939417f" providerId="ADAL" clId="{1FEC9BC5-CA7A-45B2-9524-AA7E281C7563}" dt="2022-03-03T10:37:32.052" v="8994" actId="1076"/>
          <ac:spMkLst>
            <pc:docMk/>
            <pc:sldMk cId="3849777811" sldId="276"/>
            <ac:spMk id="2" creationId="{1B8E3D9E-F72D-4376-AD67-0F971F64E2DF}"/>
          </ac:spMkLst>
        </pc:spChg>
        <pc:spChg chg="mod">
          <ac:chgData name="Martine Eidissen Nymo" userId="f95e480c-b95d-4d53-9805-8a8f6939417f" providerId="ADAL" clId="{1FEC9BC5-CA7A-45B2-9524-AA7E281C7563}" dt="2022-03-07T09:30:47.396" v="15145" actId="20577"/>
          <ac:spMkLst>
            <pc:docMk/>
            <pc:sldMk cId="3849777811" sldId="276"/>
            <ac:spMk id="3" creationId="{9032371B-0F8F-4011-A7C6-B40C9577FBF0}"/>
          </ac:spMkLst>
        </pc:spChg>
        <pc:spChg chg="add mod">
          <ac:chgData name="Martine Eidissen Nymo" userId="f95e480c-b95d-4d53-9805-8a8f6939417f" providerId="ADAL" clId="{1FEC9BC5-CA7A-45B2-9524-AA7E281C7563}" dt="2022-03-03T10:31:31.965" v="8628" actId="1076"/>
          <ac:spMkLst>
            <pc:docMk/>
            <pc:sldMk cId="3849777811" sldId="276"/>
            <ac:spMk id="4" creationId="{469E1AFA-5FC1-468B-86A6-6DAABEE09122}"/>
          </ac:spMkLst>
        </pc:spChg>
      </pc:sldChg>
      <pc:sldChg chg="addSp delSp modSp add mod delAnim modAnim modNotesTx">
        <pc:chgData name="Martine Eidissen Nymo" userId="f95e480c-b95d-4d53-9805-8a8f6939417f" providerId="ADAL" clId="{1FEC9BC5-CA7A-45B2-9524-AA7E281C7563}" dt="2022-03-07T11:23:01.206" v="16198"/>
        <pc:sldMkLst>
          <pc:docMk/>
          <pc:sldMk cId="1318924010" sldId="277"/>
        </pc:sldMkLst>
        <pc:spChg chg="mod">
          <ac:chgData name="Martine Eidissen Nymo" userId="f95e480c-b95d-4d53-9805-8a8f6939417f" providerId="ADAL" clId="{1FEC9BC5-CA7A-45B2-9524-AA7E281C7563}" dt="2022-03-03T20:57:17.177" v="12377" actId="1076"/>
          <ac:spMkLst>
            <pc:docMk/>
            <pc:sldMk cId="1318924010" sldId="277"/>
            <ac:spMk id="10" creationId="{4F26BF28-F51B-46A5-9B27-97C9F89DA47C}"/>
          </ac:spMkLst>
        </pc:spChg>
        <pc:picChg chg="add mod">
          <ac:chgData name="Martine Eidissen Nymo" userId="f95e480c-b95d-4d53-9805-8a8f6939417f" providerId="ADAL" clId="{1FEC9BC5-CA7A-45B2-9524-AA7E281C7563}" dt="2022-03-03T20:56:55.031" v="12372" actId="1076"/>
          <ac:picMkLst>
            <pc:docMk/>
            <pc:sldMk cId="1318924010" sldId="277"/>
            <ac:picMk id="2" creationId="{49E2C3D2-FC8B-44A2-B882-97C470A010EC}"/>
          </ac:picMkLst>
        </pc:picChg>
        <pc:picChg chg="add del mod">
          <ac:chgData name="Martine Eidissen Nymo" userId="f95e480c-b95d-4d53-9805-8a8f6939417f" providerId="ADAL" clId="{1FEC9BC5-CA7A-45B2-9524-AA7E281C7563}" dt="2022-03-07T09:11:30.378" v="14777" actId="478"/>
          <ac:picMkLst>
            <pc:docMk/>
            <pc:sldMk cId="1318924010" sldId="277"/>
            <ac:picMk id="6" creationId="{0CEE7A8C-E749-4C1D-A2A3-1370894B48FB}"/>
          </ac:picMkLst>
        </pc:picChg>
        <pc:picChg chg="mod">
          <ac:chgData name="Martine Eidissen Nymo" userId="f95e480c-b95d-4d53-9805-8a8f6939417f" providerId="ADAL" clId="{1FEC9BC5-CA7A-45B2-9524-AA7E281C7563}" dt="2022-03-07T11:23:01.206" v="16198"/>
          <ac:picMkLst>
            <pc:docMk/>
            <pc:sldMk cId="1318924010" sldId="277"/>
            <ac:picMk id="7" creationId="{582BC8BD-7089-47C4-AF99-F4EBE1F51F1B}"/>
          </ac:picMkLst>
        </pc:picChg>
        <pc:picChg chg="del mod">
          <ac:chgData name="Martine Eidissen Nymo" userId="f95e480c-b95d-4d53-9805-8a8f6939417f" providerId="ADAL" clId="{1FEC9BC5-CA7A-45B2-9524-AA7E281C7563}" dt="2022-03-03T10:38:38.147" v="9004" actId="478"/>
          <ac:picMkLst>
            <pc:docMk/>
            <pc:sldMk cId="1318924010" sldId="277"/>
            <ac:picMk id="9" creationId="{7878B28F-3536-4C53-864E-E55D1232E115}"/>
          </ac:picMkLst>
        </pc:picChg>
        <pc:picChg chg="mod">
          <ac:chgData name="Martine Eidissen Nymo" userId="f95e480c-b95d-4d53-9805-8a8f6939417f" providerId="ADAL" clId="{1FEC9BC5-CA7A-45B2-9524-AA7E281C7563}" dt="2022-03-07T11:22:20.804" v="16197"/>
          <ac:picMkLst>
            <pc:docMk/>
            <pc:sldMk cId="1318924010" sldId="277"/>
            <ac:picMk id="1028" creationId="{0D3603BE-8D2B-4908-AF56-88C669877650}"/>
          </ac:picMkLst>
        </pc:picChg>
      </pc:sldChg>
      <pc:sldChg chg="add setBg">
        <pc:chgData name="Martine Eidissen Nymo" userId="f95e480c-b95d-4d53-9805-8a8f6939417f" providerId="ADAL" clId="{1FEC9BC5-CA7A-45B2-9524-AA7E281C7563}" dt="2022-03-03T20:40:28.669" v="11713"/>
        <pc:sldMkLst>
          <pc:docMk/>
          <pc:sldMk cId="2045965810" sldId="278"/>
        </pc:sldMkLst>
      </pc:sldChg>
    </pc:docChg>
  </pc:docChgLst>
  <pc:docChgLst>
    <pc:chgData name="Hilde Hermansen" userId="7a50c29c-c55d-4075-b39b-5734c9aa3097" providerId="ADAL" clId="{856C3D07-2A3E-4413-97BF-339A839B1570}"/>
    <pc:docChg chg="modSld">
      <pc:chgData name="Hilde Hermansen" userId="7a50c29c-c55d-4075-b39b-5734c9aa3097" providerId="ADAL" clId="{856C3D07-2A3E-4413-97BF-339A839B1570}" dt="2022-03-02T12:44:01.551" v="1" actId="20577"/>
      <pc:docMkLst>
        <pc:docMk/>
      </pc:docMkLst>
      <pc:sldChg chg="modSp mod">
        <pc:chgData name="Hilde Hermansen" userId="7a50c29c-c55d-4075-b39b-5734c9aa3097" providerId="ADAL" clId="{856C3D07-2A3E-4413-97BF-339A839B1570}" dt="2022-03-02T12:13:17.073" v="0" actId="20577"/>
        <pc:sldMkLst>
          <pc:docMk/>
          <pc:sldMk cId="1003192944" sldId="267"/>
        </pc:sldMkLst>
        <pc:spChg chg="mod">
          <ac:chgData name="Hilde Hermansen" userId="7a50c29c-c55d-4075-b39b-5734c9aa3097" providerId="ADAL" clId="{856C3D07-2A3E-4413-97BF-339A839B1570}" dt="2022-03-02T12:13:17.073" v="0" actId="20577"/>
          <ac:spMkLst>
            <pc:docMk/>
            <pc:sldMk cId="1003192944" sldId="267"/>
            <ac:spMk id="2" creationId="{7D36FE4F-0517-4412-ACF1-F4F1BAA28A69}"/>
          </ac:spMkLst>
        </pc:spChg>
      </pc:sldChg>
      <pc:sldChg chg="modSp mod">
        <pc:chgData name="Hilde Hermansen" userId="7a50c29c-c55d-4075-b39b-5734c9aa3097" providerId="ADAL" clId="{856C3D07-2A3E-4413-97BF-339A839B1570}" dt="2022-03-02T12:44:01.551" v="1" actId="20577"/>
        <pc:sldMkLst>
          <pc:docMk/>
          <pc:sldMk cId="573162788" sldId="275"/>
        </pc:sldMkLst>
        <pc:spChg chg="mod">
          <ac:chgData name="Hilde Hermansen" userId="7a50c29c-c55d-4075-b39b-5734c9aa3097" providerId="ADAL" clId="{856C3D07-2A3E-4413-97BF-339A839B1570}" dt="2022-03-02T12:44:01.551" v="1" actId="20577"/>
          <ac:spMkLst>
            <pc:docMk/>
            <pc:sldMk cId="573162788" sldId="275"/>
            <ac:spMk id="3" creationId="{4CBFCEE6-5899-4683-B174-5445604C922D}"/>
          </ac:spMkLst>
        </pc:spChg>
      </pc:sldChg>
    </pc:docChg>
  </pc:docChgLst>
  <pc:docChgLst>
    <pc:chgData name="Charlotte Pannicke" userId="6082ce46-4631-442e-9251-a241df2e2dab" providerId="ADAL" clId="{CA5CD43E-ED77-43D5-8440-ACE5195812FE}"/>
    <pc:docChg chg="undo custSel modSld">
      <pc:chgData name="Charlotte Pannicke" userId="6082ce46-4631-442e-9251-a241df2e2dab" providerId="ADAL" clId="{CA5CD43E-ED77-43D5-8440-ACE5195812FE}" dt="2024-10-11T13:20:54.357" v="502" actId="20577"/>
      <pc:docMkLst>
        <pc:docMk/>
      </pc:docMkLst>
      <pc:sldChg chg="modNotesTx">
        <pc:chgData name="Charlotte Pannicke" userId="6082ce46-4631-442e-9251-a241df2e2dab" providerId="ADAL" clId="{CA5CD43E-ED77-43D5-8440-ACE5195812FE}" dt="2024-10-11T13:13:52.210" v="358" actId="20577"/>
        <pc:sldMkLst>
          <pc:docMk/>
          <pc:sldMk cId="4253124984" sldId="261"/>
        </pc:sldMkLst>
      </pc:sldChg>
      <pc:sldChg chg="modSp mod">
        <pc:chgData name="Charlotte Pannicke" userId="6082ce46-4631-442e-9251-a241df2e2dab" providerId="ADAL" clId="{CA5CD43E-ED77-43D5-8440-ACE5195812FE}" dt="2024-10-11T12:32:32.188" v="236" actId="20577"/>
        <pc:sldMkLst>
          <pc:docMk/>
          <pc:sldMk cId="488159801" sldId="263"/>
        </pc:sldMkLst>
        <pc:spChg chg="mod">
          <ac:chgData name="Charlotte Pannicke" userId="6082ce46-4631-442e-9251-a241df2e2dab" providerId="ADAL" clId="{CA5CD43E-ED77-43D5-8440-ACE5195812FE}" dt="2024-10-11T12:32:32.188" v="236" actId="20577"/>
          <ac:spMkLst>
            <pc:docMk/>
            <pc:sldMk cId="488159801" sldId="263"/>
            <ac:spMk id="3" creationId="{37A89857-EDF9-4090-8F2B-536F3C3A10D5}"/>
          </ac:spMkLst>
        </pc:spChg>
      </pc:sldChg>
      <pc:sldChg chg="modNotesTx">
        <pc:chgData name="Charlotte Pannicke" userId="6082ce46-4631-442e-9251-a241df2e2dab" providerId="ADAL" clId="{CA5CD43E-ED77-43D5-8440-ACE5195812FE}" dt="2024-10-11T13:08:19.296" v="355" actId="400"/>
        <pc:sldMkLst>
          <pc:docMk/>
          <pc:sldMk cId="3496420135" sldId="264"/>
        </pc:sldMkLst>
      </pc:sldChg>
      <pc:sldChg chg="modNotesTx">
        <pc:chgData name="Charlotte Pannicke" userId="6082ce46-4631-442e-9251-a241df2e2dab" providerId="ADAL" clId="{CA5CD43E-ED77-43D5-8440-ACE5195812FE}" dt="2024-10-11T13:20:54.357" v="502" actId="20577"/>
        <pc:sldMkLst>
          <pc:docMk/>
          <pc:sldMk cId="2105659652" sldId="265"/>
        </pc:sldMkLst>
      </pc:sldChg>
      <pc:sldChg chg="modSp mod">
        <pc:chgData name="Charlotte Pannicke" userId="6082ce46-4631-442e-9251-a241df2e2dab" providerId="ADAL" clId="{CA5CD43E-ED77-43D5-8440-ACE5195812FE}" dt="2024-10-11T12:42:21.741" v="283" actId="400"/>
        <pc:sldMkLst>
          <pc:docMk/>
          <pc:sldMk cId="1728756385" sldId="266"/>
        </pc:sldMkLst>
        <pc:spChg chg="mod">
          <ac:chgData name="Charlotte Pannicke" userId="6082ce46-4631-442e-9251-a241df2e2dab" providerId="ADAL" clId="{CA5CD43E-ED77-43D5-8440-ACE5195812FE}" dt="2024-10-11T12:42:21.741" v="283" actId="400"/>
          <ac:spMkLst>
            <pc:docMk/>
            <pc:sldMk cId="1728756385" sldId="266"/>
            <ac:spMk id="4" creationId="{CA7C74E5-92CE-4D62-AC5C-8BAAEF37F695}"/>
          </ac:spMkLst>
        </pc:spChg>
      </pc:sldChg>
      <pc:sldChg chg="modSp mod modNotesTx">
        <pc:chgData name="Charlotte Pannicke" userId="6082ce46-4631-442e-9251-a241df2e2dab" providerId="ADAL" clId="{CA5CD43E-ED77-43D5-8440-ACE5195812FE}" dt="2024-10-11T12:40:01.973" v="280" actId="400"/>
        <pc:sldMkLst>
          <pc:docMk/>
          <pc:sldMk cId="573162788" sldId="275"/>
        </pc:sldMkLst>
        <pc:spChg chg="mod">
          <ac:chgData name="Charlotte Pannicke" userId="6082ce46-4631-442e-9251-a241df2e2dab" providerId="ADAL" clId="{CA5CD43E-ED77-43D5-8440-ACE5195812FE}" dt="2024-10-11T12:37:35.141" v="273" actId="20577"/>
          <ac:spMkLst>
            <pc:docMk/>
            <pc:sldMk cId="573162788" sldId="275"/>
            <ac:spMk id="3" creationId="{4CBFCEE6-5899-4683-B174-5445604C92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91765-FF87-4751-B3CD-E5DF9760360F}" type="datetimeFigureOut">
              <a:rPr lang="nb-NO" smtClean="0"/>
              <a:t>07.11.2024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F1AFE-D482-4636-871F-9501B37FDD75}" type="slidenum">
              <a:rPr lang="nb-NO" smtClean="0"/>
              <a:t>‹#›</a:t>
            </a:fld>
            <a:endParaRPr lang="nb-NO"/>
          </a:p>
        </p:txBody>
      </p:sp>
    </p:spTree>
    <p:extLst>
      <p:ext uri="{BB962C8B-B14F-4D97-AF65-F5344CB8AC3E}">
        <p14:creationId xmlns:p14="http://schemas.microsoft.com/office/powerpoint/2010/main" val="13927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dirty="0"/>
              <a:t>Dette notatfeltet er ment som pedagogisk støtte til denne presentasjonen. Du kan selv velge å bruke vedlegget (PP) som det er, eller endre på det. Vi anbefaler å at du gjør nødvendige differensieringer ut fra din elevgruppe. </a:t>
            </a:r>
          </a:p>
          <a:p>
            <a:endParaRPr lang="nb-NO" dirty="0"/>
          </a:p>
          <a:p>
            <a:r>
              <a:rPr lang="nb-NO" dirty="0"/>
              <a:t>Finnes det flere kjønn? Noe midt i mellom? Hva med </a:t>
            </a:r>
            <a:r>
              <a:rPr lang="nb-NO" i="1" dirty="0"/>
              <a:t>hen</a:t>
            </a:r>
            <a:r>
              <a:rPr lang="nb-NO" i="0" dirty="0"/>
              <a:t>? </a:t>
            </a:r>
          </a:p>
          <a:p>
            <a:r>
              <a:rPr lang="nb-NO" i="0" dirty="0"/>
              <a:t>Kan man oppleve at slike beskrivelser som vi først kommer med f.eks. av en typisk mann ikke stemmer, og i ytterste konsekvens kan såre vedkommende? </a:t>
            </a:r>
          </a:p>
          <a:p>
            <a:endParaRPr lang="nb-NO" dirty="0"/>
          </a:p>
        </p:txBody>
      </p:sp>
      <p:sp>
        <p:nvSpPr>
          <p:cNvPr id="4" name="Plassholder for lysbildenummer 3"/>
          <p:cNvSpPr>
            <a:spLocks noGrp="1"/>
          </p:cNvSpPr>
          <p:nvPr>
            <p:ph type="sldNum" sz="quarter" idx="5"/>
          </p:nvPr>
        </p:nvSpPr>
        <p:spPr/>
        <p:txBody>
          <a:bodyPr/>
          <a:lstStyle/>
          <a:p>
            <a:fld id="{04BF1AFE-D482-4636-871F-9501B37FDD75}" type="slidenum">
              <a:rPr lang="nb-NO" smtClean="0"/>
              <a:t>1</a:t>
            </a:fld>
            <a:endParaRPr lang="nb-NO"/>
          </a:p>
        </p:txBody>
      </p:sp>
    </p:spTree>
    <p:extLst>
      <p:ext uri="{BB962C8B-B14F-4D97-AF65-F5344CB8AC3E}">
        <p14:creationId xmlns:p14="http://schemas.microsoft.com/office/powerpoint/2010/main" val="1907660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Maries bilder er det tydelig at hun har iscenesatt seg selv. Hun bruker det samme studioet til sine fotografier og benytter et lerret som bakgrunn. Rekvisitter, som bordet, båten og klærne er nøye regissert/planlagt for å fortelle en historie. Rekvisittene og positurene hun velger er visuelle virkemidler for å få oss til å lese historier inn i bildene. </a:t>
            </a:r>
          </a:p>
          <a:p>
            <a:endParaRPr lang="nb-NO" dirty="0"/>
          </a:p>
          <a:p>
            <a:r>
              <a:rPr lang="nb-NO" dirty="0"/>
              <a:t>Hvilke visuelle virkemidler har Billie og Harry benyttet seg av? </a:t>
            </a:r>
          </a:p>
          <a:p>
            <a:r>
              <a:rPr lang="nb-NO" dirty="0"/>
              <a:t>Hvorfor kan vi påstå at Billie har iscenesatt/seg her (nøye valgt ut et sted å ta bildet), selv om det ser ut som bildet er tatt tilfeldig? </a:t>
            </a:r>
          </a:p>
          <a:p>
            <a:r>
              <a:rPr lang="nb-NO" dirty="0"/>
              <a:t> - Den grønne busken bak henne speiler klærne hun har på, og retter slik et ekstra fokus på stylingen/klærne. Kanskje ikke så tilfeldig, som det ved første øyekast kan se ut til. Linjene i muren skaper perspektiv og blikket føres mot henne. Linjene gjør også at vi opplever balanse i bildet selv om hun ikke er helt sentrert i bilderammen. Bildet viser Billie, men mest av alt klærne. Her har hun i tillegg fire tagger til merker av klær hun har samarbeid med, og klærne er viktig for henne at vi legger mer til. Dette er rett og slett en vellykket reklame. </a:t>
            </a:r>
            <a:r>
              <a:rPr lang="nb-NO" dirty="0" err="1"/>
              <a:t>Eilish</a:t>
            </a:r>
            <a:r>
              <a:rPr lang="nb-NO" dirty="0"/>
              <a:t> sine bilder og Høeg sine bilder skiller seg også fra hverandre ved at Billies helt klart er ment for et publikum, mens Maries  sannsynligvis aldri var ment for offentligheten. </a:t>
            </a:r>
          </a:p>
          <a:p>
            <a:endParaRPr lang="nb-NO" dirty="0"/>
          </a:p>
          <a:p>
            <a:r>
              <a:rPr lang="nb-NO" dirty="0"/>
              <a:t>I Harry Styles bilde er det ganske tydelig at han har iscenesatt seg selv. Bildet er tatt i et studio, med en helt mørk og nøytral bakgrunn. Den lys lilla buksa hans popper fram fra den mørke bakgrunnen. Hvorfor poserer Harry på en motorsykkel, tror du?</a:t>
            </a:r>
            <a:br>
              <a:rPr lang="nb-NO" dirty="0"/>
            </a:br>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4BF1AFE-D482-4636-871F-9501B37FDD75}" type="slidenum">
              <a:rPr lang="nb-NO" smtClean="0"/>
              <a:t>10</a:t>
            </a:fld>
            <a:endParaRPr lang="nb-NO"/>
          </a:p>
        </p:txBody>
      </p:sp>
    </p:spTree>
    <p:extLst>
      <p:ext uri="{BB962C8B-B14F-4D97-AF65-F5344CB8AC3E}">
        <p14:creationId xmlns:p14="http://schemas.microsoft.com/office/powerpoint/2010/main" val="291789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4BF1AFE-D482-4636-871F-9501B37FDD75}" type="slidenum">
              <a:rPr lang="nb-NO" smtClean="0"/>
              <a:t>11</a:t>
            </a:fld>
            <a:endParaRPr lang="nb-NO"/>
          </a:p>
        </p:txBody>
      </p:sp>
    </p:spTree>
    <p:extLst>
      <p:ext uri="{BB962C8B-B14F-4D97-AF65-F5344CB8AC3E}">
        <p14:creationId xmlns:p14="http://schemas.microsoft.com/office/powerpoint/2010/main" val="2010807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Legg opp til at elevene skal presentere sine bilder i ei digital utstilling. </a:t>
            </a:r>
          </a:p>
          <a:p>
            <a:r>
              <a:rPr lang="nb-NO" dirty="0"/>
              <a:t>Kanskje kan bildene presenteres på en temakveld? </a:t>
            </a:r>
          </a:p>
        </p:txBody>
      </p:sp>
      <p:sp>
        <p:nvSpPr>
          <p:cNvPr id="4" name="Plassholder for lysbildenummer 3"/>
          <p:cNvSpPr>
            <a:spLocks noGrp="1"/>
          </p:cNvSpPr>
          <p:nvPr>
            <p:ph type="sldNum" sz="quarter" idx="5"/>
          </p:nvPr>
        </p:nvSpPr>
        <p:spPr/>
        <p:txBody>
          <a:bodyPr/>
          <a:lstStyle/>
          <a:p>
            <a:fld id="{04BF1AFE-D482-4636-871F-9501B37FDD75}" type="slidenum">
              <a:rPr lang="nb-NO" smtClean="0"/>
              <a:t>12</a:t>
            </a:fld>
            <a:endParaRPr lang="nb-NO"/>
          </a:p>
        </p:txBody>
      </p:sp>
    </p:spTree>
    <p:extLst>
      <p:ext uri="{BB962C8B-B14F-4D97-AF65-F5344CB8AC3E}">
        <p14:creationId xmlns:p14="http://schemas.microsoft.com/office/powerpoint/2010/main" val="263699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Komposisjon betyr å sette sammen ulike elementer til en helhet. Komposisjons-prinsipp kan være: </a:t>
            </a:r>
          </a:p>
          <a:p>
            <a:r>
              <a:rPr lang="nb-NO" i="0" dirty="0"/>
              <a:t>Likevekt, symmetri, asymmetri, harmoni (ro, balanse, samklang) og dynamikk (bevegelse), gjentakelse (på farge og form)</a:t>
            </a:r>
          </a:p>
          <a:p>
            <a:endParaRPr lang="nb-NO" i="0" dirty="0"/>
          </a:p>
          <a:p>
            <a:r>
              <a:rPr lang="nb-NO" b="1" i="0" dirty="0"/>
              <a:t>Symbolbruk: </a:t>
            </a:r>
          </a:p>
          <a:p>
            <a:r>
              <a:rPr lang="nb-NO" i="0"/>
              <a:t>Snakk </a:t>
            </a:r>
            <a:r>
              <a:rPr lang="nb-NO" i="0" dirty="0"/>
              <a:t>om gestikulering og kroppsspråk, at små subtile tegn i et bilde kan symboliserer store ting. </a:t>
            </a:r>
          </a:p>
          <a:p>
            <a:endParaRPr lang="nb-NO" i="0" dirty="0"/>
          </a:p>
          <a:p>
            <a:r>
              <a:rPr lang="nb-NO" i="0" dirty="0"/>
              <a:t>Eksempler: </a:t>
            </a:r>
          </a:p>
          <a:p>
            <a:r>
              <a:rPr lang="nb-NO" i="0" dirty="0"/>
              <a:t>Marie Høeg poserte med en sigarettsneip som </a:t>
            </a:r>
            <a:r>
              <a:rPr lang="nb-NO" i="0" strike="noStrike" dirty="0"/>
              <a:t>var </a:t>
            </a:r>
            <a:r>
              <a:rPr lang="nb-NO" i="0" dirty="0"/>
              <a:t>et symbol på maskulinitet. Det samme gjelder kortspillet og glassene med alkohol i bildet av kvinnene. Det samme gjelder den brede beinstillingen i undertøysbildet. </a:t>
            </a:r>
          </a:p>
          <a:p>
            <a:endParaRPr lang="nb-NO" i="0" dirty="0"/>
          </a:p>
          <a:p>
            <a:r>
              <a:rPr lang="nb-NO" i="0" dirty="0"/>
              <a:t>Harry Styles poserer på en motorsykkel ikledd ei lilla bukse med sleng i silkekvalitet. Hvorfor tror du han har valgt disse virkemidlene? </a:t>
            </a:r>
            <a:endParaRPr lang="nb-NO" i="1" dirty="0"/>
          </a:p>
        </p:txBody>
      </p:sp>
      <p:sp>
        <p:nvSpPr>
          <p:cNvPr id="4" name="Plassholder for lysbildenummer 3"/>
          <p:cNvSpPr>
            <a:spLocks noGrp="1"/>
          </p:cNvSpPr>
          <p:nvPr>
            <p:ph type="sldNum" sz="quarter" idx="5"/>
          </p:nvPr>
        </p:nvSpPr>
        <p:spPr/>
        <p:txBody>
          <a:bodyPr/>
          <a:lstStyle/>
          <a:p>
            <a:fld id="{04BF1AFE-D482-4636-871F-9501B37FDD75}" type="slidenum">
              <a:rPr lang="nb-NO" smtClean="0"/>
              <a:t>13</a:t>
            </a:fld>
            <a:endParaRPr lang="nb-NO"/>
          </a:p>
        </p:txBody>
      </p:sp>
    </p:spTree>
    <p:extLst>
      <p:ext uri="{BB962C8B-B14F-4D97-AF65-F5344CB8AC3E}">
        <p14:creationId xmlns:p14="http://schemas.microsoft.com/office/powerpoint/2010/main" val="3976484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4BF1AFE-D482-4636-871F-9501B37FDD75}" type="slidenum">
              <a:rPr lang="nb-NO" smtClean="0"/>
              <a:t>14</a:t>
            </a:fld>
            <a:endParaRPr lang="nb-NO"/>
          </a:p>
        </p:txBody>
      </p:sp>
    </p:spTree>
    <p:extLst>
      <p:ext uri="{BB962C8B-B14F-4D97-AF65-F5344CB8AC3E}">
        <p14:creationId xmlns:p14="http://schemas.microsoft.com/office/powerpoint/2010/main" val="18180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Bruk gjerne andre eksempler på skikkelser fra populærkulturen.</a:t>
            </a:r>
          </a:p>
          <a:p>
            <a:r>
              <a:rPr lang="nb-NO" dirty="0"/>
              <a:t>Forslag til spørsmål å stille i klassen. </a:t>
            </a:r>
          </a:p>
          <a:p>
            <a:pPr marL="171450" indent="-171450">
              <a:buFontTx/>
              <a:buChar char="-"/>
            </a:pPr>
            <a:r>
              <a:rPr lang="nb-NO" dirty="0"/>
              <a:t>Hva har disse til felles, sett bort fra musikken? </a:t>
            </a:r>
          </a:p>
          <a:p>
            <a:pPr marL="0" indent="0">
              <a:buFontTx/>
              <a:buNone/>
            </a:pPr>
            <a:endParaRPr lang="nb-NO" dirty="0"/>
          </a:p>
          <a:p>
            <a:pPr marL="0" indent="0">
              <a:buFontTx/>
              <a:buNone/>
            </a:pPr>
            <a:r>
              <a:rPr lang="nb-NO" dirty="0"/>
              <a:t>Billie </a:t>
            </a:r>
            <a:r>
              <a:rPr lang="nb-NO" dirty="0" err="1"/>
              <a:t>Eilish</a:t>
            </a:r>
            <a:r>
              <a:rPr lang="nb-NO" dirty="0"/>
              <a:t> utfordrer hvordan vi i dag tenker at kvinner skal kle seg. Hun går sjeldent i kjoler og skjørt. Hun bruker ofte vide komfortable klær, lange shorts og behagelige flate sko. </a:t>
            </a:r>
          </a:p>
          <a:p>
            <a:pPr marL="0" indent="0">
              <a:buFontTx/>
              <a:buNone/>
            </a:pPr>
            <a:r>
              <a:rPr lang="nb-NO" dirty="0"/>
              <a:t>Harry Styles bruker neglelakk og annen styling som</a:t>
            </a:r>
            <a:r>
              <a:rPr lang="nb-NO" strike="sngStrike" dirty="0"/>
              <a:t> </a:t>
            </a:r>
            <a:r>
              <a:rPr lang="nb-NO" dirty="0"/>
              <a:t>tradisjonelt ses på kvinner (neglelakken kommer tydelig frem om du følger lenken fra bildet, og slik kommer inn på </a:t>
            </a:r>
            <a:r>
              <a:rPr lang="nb-NO" dirty="0" err="1"/>
              <a:t>Styels</a:t>
            </a:r>
            <a:r>
              <a:rPr lang="nb-NO" dirty="0"/>
              <a:t> IG-profil. Svipe et bilde til høyre på denne posten)  </a:t>
            </a:r>
          </a:p>
          <a:p>
            <a:pPr marL="0" indent="0">
              <a:buFontTx/>
              <a:buNone/>
            </a:pPr>
            <a:r>
              <a:rPr lang="nb-NO" dirty="0"/>
              <a:t>David Bowie gikk ofte for en </a:t>
            </a:r>
            <a:r>
              <a:rPr lang="nb-NO" i="1" dirty="0"/>
              <a:t>androgyn stil, </a:t>
            </a:r>
            <a:r>
              <a:rPr lang="nb-NO" dirty="0"/>
              <a:t>som mikset det feminine og maskuline. Bildet til høyre kunne gå for både å være en kvinne eller en mann. </a:t>
            </a:r>
          </a:p>
          <a:p>
            <a:pPr marL="0" indent="0">
              <a:buFontTx/>
              <a:buNone/>
            </a:pPr>
            <a:endParaRPr lang="nb-NO" dirty="0"/>
          </a:p>
          <a:p>
            <a:pPr marL="0" indent="0">
              <a:buFontTx/>
              <a:buNone/>
            </a:pPr>
            <a:r>
              <a:rPr lang="nb-NO" dirty="0"/>
              <a:t>Hans eller hennes, hvem bryr seg? </a:t>
            </a:r>
          </a:p>
          <a:p>
            <a:pPr marL="171450" indent="-171450">
              <a:buFontTx/>
              <a:buChar char="-"/>
            </a:pPr>
            <a:endParaRPr lang="nb-NO" dirty="0"/>
          </a:p>
          <a:p>
            <a:pPr marL="171450" indent="-171450">
              <a:buFontTx/>
              <a:buChar char="-"/>
            </a:pPr>
            <a:r>
              <a:rPr lang="nb-NO" dirty="0"/>
              <a:t>Kan dere nevne noen andre som dere vet om ikke bryr seg om de oppfattes litt jentete om de er gutter, eller guttete om de er jenter? </a:t>
            </a:r>
          </a:p>
        </p:txBody>
      </p:sp>
      <p:sp>
        <p:nvSpPr>
          <p:cNvPr id="4" name="Plassholder for lysbildenummer 3"/>
          <p:cNvSpPr>
            <a:spLocks noGrp="1"/>
          </p:cNvSpPr>
          <p:nvPr>
            <p:ph type="sldNum" sz="quarter" idx="5"/>
          </p:nvPr>
        </p:nvSpPr>
        <p:spPr/>
        <p:txBody>
          <a:bodyPr/>
          <a:lstStyle/>
          <a:p>
            <a:fld id="{04BF1AFE-D482-4636-871F-9501B37FDD75}" type="slidenum">
              <a:rPr lang="nb-NO" smtClean="0"/>
              <a:t>2</a:t>
            </a:fld>
            <a:endParaRPr lang="nb-NO"/>
          </a:p>
        </p:txBody>
      </p:sp>
    </p:spTree>
    <p:extLst>
      <p:ext uri="{BB962C8B-B14F-4D97-AF65-F5344CB8AC3E}">
        <p14:creationId xmlns:p14="http://schemas.microsoft.com/office/powerpoint/2010/main" val="269742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4BF1AFE-D482-4636-871F-9501B37FDD75}" type="slidenum">
              <a:rPr lang="nb-NO" smtClean="0"/>
              <a:t>3</a:t>
            </a:fld>
            <a:endParaRPr lang="nb-NO"/>
          </a:p>
        </p:txBody>
      </p:sp>
    </p:spTree>
    <p:extLst>
      <p:ext uri="{BB962C8B-B14F-4D97-AF65-F5344CB8AC3E}">
        <p14:creationId xmlns:p14="http://schemas.microsoft.com/office/powerpoint/2010/main" val="321525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Typisk polarhelt: </a:t>
            </a:r>
          </a:p>
          <a:p>
            <a:pPr marL="0" indent="0">
              <a:buFont typeface="Arial" panose="020B0604020202020204" pitchFamily="34" charset="0"/>
              <a:buNone/>
            </a:pPr>
            <a:endParaRPr lang="nb-NO" dirty="0"/>
          </a:p>
          <a:p>
            <a:pPr marL="171450" indent="-171450">
              <a:buFontTx/>
              <a:buChar char="-"/>
            </a:pPr>
            <a:r>
              <a:rPr lang="nb-NO" dirty="0"/>
              <a:t>Maskulin, ikledd komfortable og funksjonelle ekspedisjonsklær. </a:t>
            </a:r>
          </a:p>
          <a:p>
            <a:pPr marL="171450" indent="-171450">
              <a:buFontTx/>
              <a:buChar char="-"/>
            </a:pPr>
            <a:r>
              <a:rPr lang="nb-NO" dirty="0"/>
              <a:t>Alvorlig / seriøs </a:t>
            </a:r>
          </a:p>
          <a:p>
            <a:pPr marL="171450" indent="-171450">
              <a:buFontTx/>
              <a:buChar char="-"/>
            </a:pPr>
            <a:r>
              <a:rPr lang="nb-NO" dirty="0"/>
              <a:t>Stødig blikk </a:t>
            </a:r>
          </a:p>
          <a:p>
            <a:pPr marL="171450" indent="-171450">
              <a:buFontTx/>
              <a:buChar char="-"/>
            </a:pPr>
            <a:r>
              <a:rPr lang="nb-NO" dirty="0"/>
              <a:t>Stelt hår og skjegg – praktisk kortklipt </a:t>
            </a:r>
          </a:p>
          <a:p>
            <a:pPr marL="171450" indent="-171450">
              <a:buFontTx/>
              <a:buChar char="-"/>
            </a:pPr>
            <a:r>
              <a:rPr lang="nb-NO" dirty="0"/>
              <a:t>Pelsklær, både som referanse til det praktiske og til de klimatiske forholdene og villmarka </a:t>
            </a:r>
          </a:p>
          <a:p>
            <a:pPr marL="0" indent="0">
              <a:buFont typeface="Arial" panose="020B0604020202020204" pitchFamily="34" charset="0"/>
              <a:buNone/>
            </a:pPr>
            <a:endParaRPr lang="nb-NO" dirty="0"/>
          </a:p>
          <a:p>
            <a:pPr marL="0" indent="0">
              <a:buFont typeface="Arial" panose="020B0604020202020204" pitchFamily="34" charset="0"/>
              <a:buNone/>
            </a:pPr>
            <a:r>
              <a:rPr lang="nb-NO" dirty="0"/>
              <a:t>Sjanger: </a:t>
            </a:r>
          </a:p>
          <a:p>
            <a:pPr marL="0" indent="0">
              <a:buFont typeface="Arial" panose="020B0604020202020204" pitchFamily="34" charset="0"/>
              <a:buNone/>
            </a:pPr>
            <a:endParaRPr lang="nb-NO" dirty="0"/>
          </a:p>
          <a:p>
            <a:pPr marL="171450" indent="-171450">
              <a:buFontTx/>
              <a:buChar char="-"/>
            </a:pPr>
            <a:r>
              <a:rPr lang="nb-NO" dirty="0"/>
              <a:t>Portrettfotografi </a:t>
            </a:r>
          </a:p>
          <a:p>
            <a:pPr marL="171450" indent="-171450">
              <a:buFontTx/>
              <a:buChar char="-"/>
            </a:pPr>
            <a:endParaRPr lang="nb-NO" dirty="0"/>
          </a:p>
          <a:p>
            <a:pPr marL="0" indent="0">
              <a:buFontTx/>
              <a:buNone/>
            </a:pPr>
            <a:r>
              <a:rPr lang="nb-NO" dirty="0"/>
              <a:t>I litteraturen beskriver et portrett personens indre og ytre egenskaper. Hva kan være indre egenskaper? Hva er ytre egenskaper?  </a:t>
            </a:r>
          </a:p>
          <a:p>
            <a:pPr marL="0" indent="0">
              <a:buFont typeface="Arial" panose="020B0604020202020204" pitchFamily="34" charset="0"/>
              <a:buNone/>
            </a:pPr>
            <a:endParaRPr lang="nb-NO" strike="noStrike" dirty="0"/>
          </a:p>
          <a:p>
            <a:pPr marL="0" indent="0">
              <a:buFont typeface="Arial" panose="020B0604020202020204" pitchFamily="34" charset="0"/>
              <a:buNone/>
            </a:pPr>
            <a:endParaRPr lang="nb-NO" dirty="0"/>
          </a:p>
          <a:p>
            <a:pPr marL="0" indent="0">
              <a:buFont typeface="Arial" panose="020B0604020202020204" pitchFamily="34" charset="0"/>
              <a:buNone/>
            </a:pPr>
            <a:endParaRPr lang="nb-NO" dirty="0"/>
          </a:p>
          <a:p>
            <a:pPr marL="0" indent="0">
              <a:buFont typeface="Arial" panose="020B0604020202020204" pitchFamily="34" charset="0"/>
              <a:buNone/>
            </a:pPr>
            <a:endParaRPr lang="nb-NO" dirty="0"/>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5"/>
          </p:nvPr>
        </p:nvSpPr>
        <p:spPr/>
        <p:txBody>
          <a:bodyPr/>
          <a:lstStyle/>
          <a:p>
            <a:fld id="{04BF1AFE-D482-4636-871F-9501B37FDD75}" type="slidenum">
              <a:rPr lang="nb-NO" smtClean="0"/>
              <a:t>4</a:t>
            </a:fld>
            <a:endParaRPr lang="nb-NO"/>
          </a:p>
        </p:txBody>
      </p:sp>
    </p:spTree>
    <p:extLst>
      <p:ext uri="{BB962C8B-B14F-4D97-AF65-F5344CB8AC3E}">
        <p14:creationId xmlns:p14="http://schemas.microsoft.com/office/powerpoint/2010/main" val="234871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skal dere få møte ei spennende ung kvinne på denne tiden, Marie Høeg. </a:t>
            </a:r>
          </a:p>
          <a:p>
            <a:endParaRPr lang="nb-NO" dirty="0"/>
          </a:p>
          <a:p>
            <a:r>
              <a:rPr lang="nb-NO" dirty="0"/>
              <a:t>Marie Høeg og Bolette Berg drev et fotostudio i Horten i perioden 1895 – 1903. Fotoene som du får se her er tatt i løpet av denne perioden – bildene var sannsynligvis aldri ment for offentligheten og ble funnet i et skrin som var merket </a:t>
            </a:r>
            <a:r>
              <a:rPr lang="nb-NO" i="1" dirty="0"/>
              <a:t>privat </a:t>
            </a:r>
            <a:r>
              <a:rPr lang="nb-NO" i="0" dirty="0"/>
              <a:t>lenge etter deres død</a:t>
            </a:r>
            <a:r>
              <a:rPr lang="nb-NO" i="1" dirty="0"/>
              <a:t>. </a:t>
            </a:r>
          </a:p>
          <a:p>
            <a:endParaRPr lang="nb-NO" dirty="0"/>
          </a:p>
          <a:p>
            <a:r>
              <a:rPr lang="nb-NO" dirty="0"/>
              <a:t>Marie var fotograf i Horten på 1900-tallet. Hun iscenesatte blant annet portrett. </a:t>
            </a:r>
          </a:p>
          <a:p>
            <a:r>
              <a:rPr lang="nb-NO" dirty="0"/>
              <a:t>Her ser dere at Marie har iscenesatt seg selv som polarhelt, men hvordan ser en polarhelt ut? </a:t>
            </a:r>
          </a:p>
          <a:p>
            <a:r>
              <a:rPr lang="en-US" dirty="0"/>
              <a:t>Hva tror dere hun vil fortelle med dette bildet? </a:t>
            </a:r>
          </a:p>
          <a:p>
            <a:endParaRPr lang="nb-NO" dirty="0"/>
          </a:p>
        </p:txBody>
      </p:sp>
      <p:sp>
        <p:nvSpPr>
          <p:cNvPr id="4" name="Plassholder for lysbildenummer 3"/>
          <p:cNvSpPr>
            <a:spLocks noGrp="1"/>
          </p:cNvSpPr>
          <p:nvPr>
            <p:ph type="sldNum" sz="quarter" idx="5"/>
          </p:nvPr>
        </p:nvSpPr>
        <p:spPr/>
        <p:txBody>
          <a:bodyPr/>
          <a:lstStyle/>
          <a:p>
            <a:fld id="{390FE804-5D72-4930-A8B0-8C45F8F13066}" type="slidenum">
              <a:rPr lang="nb-NO" smtClean="0"/>
              <a:t>5</a:t>
            </a:fld>
            <a:endParaRPr lang="nb-NO"/>
          </a:p>
        </p:txBody>
      </p:sp>
    </p:spTree>
    <p:extLst>
      <p:ext uri="{BB962C8B-B14F-4D97-AF65-F5344CB8AC3E}">
        <p14:creationId xmlns:p14="http://schemas.microsoft.com/office/powerpoint/2010/main" val="144360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trike="sngStrike" dirty="0"/>
              <a:t> </a:t>
            </a:r>
            <a:r>
              <a:rPr lang="nb-NO" dirty="0"/>
              <a:t>Hvordan tror dere at kvinner skulle posere og kle seg på Marie Høegs tid?</a:t>
            </a:r>
          </a:p>
        </p:txBody>
      </p:sp>
      <p:sp>
        <p:nvSpPr>
          <p:cNvPr id="4" name="Plassholder for lysbildenummer 3"/>
          <p:cNvSpPr>
            <a:spLocks noGrp="1"/>
          </p:cNvSpPr>
          <p:nvPr>
            <p:ph type="sldNum" sz="quarter" idx="5"/>
          </p:nvPr>
        </p:nvSpPr>
        <p:spPr/>
        <p:txBody>
          <a:bodyPr/>
          <a:lstStyle/>
          <a:p>
            <a:fld id="{04BF1AFE-D482-4636-871F-9501B37FDD75}" type="slidenum">
              <a:rPr lang="nb-NO" smtClean="0"/>
              <a:t>6</a:t>
            </a:fld>
            <a:endParaRPr lang="nb-NO"/>
          </a:p>
        </p:txBody>
      </p:sp>
    </p:spTree>
    <p:extLst>
      <p:ext uri="{BB962C8B-B14F-4D97-AF65-F5344CB8AC3E}">
        <p14:creationId xmlns:p14="http://schemas.microsoft.com/office/powerpoint/2010/main" val="70864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Fotoene viser Høeg kledd i undertøy, og her kommer humoren tydelig fram. </a:t>
            </a:r>
          </a:p>
          <a:p>
            <a:endParaRPr lang="nb-NO" dirty="0"/>
          </a:p>
          <a:p>
            <a:r>
              <a:rPr lang="nb-NO" dirty="0"/>
              <a:t>Reflekter omkring:</a:t>
            </a:r>
          </a:p>
          <a:p>
            <a:r>
              <a:rPr lang="nb-NO" dirty="0"/>
              <a:t> </a:t>
            </a:r>
            <a:endParaRPr lang="nb-NO" b="1" dirty="0"/>
          </a:p>
          <a:p>
            <a:pPr marL="171450" indent="-171450">
              <a:buFont typeface="Arial" panose="020B0604020202020204" pitchFamily="34" charset="0"/>
              <a:buChar char="•"/>
            </a:pPr>
            <a:r>
              <a:rPr lang="nb-NO" b="0" dirty="0"/>
              <a:t>Koblingen mellom positur, ansiktsuttrykk og påkledning</a:t>
            </a:r>
          </a:p>
          <a:p>
            <a:pPr marL="171450" indent="-171450">
              <a:buFont typeface="Arial" panose="020B0604020202020204" pitchFamily="34" charset="0"/>
              <a:buChar char="•"/>
            </a:pPr>
            <a:r>
              <a:rPr lang="nb-NO" b="0" dirty="0"/>
              <a:t>Hvordan kvinner og menn framstilles i undertøysreklame i dag</a:t>
            </a:r>
          </a:p>
          <a:p>
            <a:endParaRPr lang="nb-NO" dirty="0"/>
          </a:p>
        </p:txBody>
      </p:sp>
      <p:sp>
        <p:nvSpPr>
          <p:cNvPr id="4" name="Plassholder for lysbildenummer 3"/>
          <p:cNvSpPr>
            <a:spLocks noGrp="1"/>
          </p:cNvSpPr>
          <p:nvPr>
            <p:ph type="sldNum" sz="quarter" idx="5"/>
          </p:nvPr>
        </p:nvSpPr>
        <p:spPr/>
        <p:txBody>
          <a:bodyPr/>
          <a:lstStyle/>
          <a:p>
            <a:fld id="{04BF1AFE-D482-4636-871F-9501B37FDD75}" type="slidenum">
              <a:rPr lang="nb-NO" smtClean="0"/>
              <a:t>7</a:t>
            </a:fld>
            <a:endParaRPr lang="nb-NO"/>
          </a:p>
        </p:txBody>
      </p:sp>
    </p:spTree>
    <p:extLst>
      <p:ext uri="{BB962C8B-B14F-4D97-AF65-F5344CB8AC3E}">
        <p14:creationId xmlns:p14="http://schemas.microsoft.com/office/powerpoint/2010/main" val="3595993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 annet motiv hvor vi blir introdusert til noen av venninnene, viser Høeg sammen med tre lærerinner midt i et kortspill. Høeg er den eneste som ser inn i kameraet  -  de tre andre er opptatte av kortspillet og ser også ut til å snakke med hverandre. Høeg har en flaske i hånden og er i ferd med å skjenke opp i små glass som er plassert på bordet mellom dem». Kilde: Sølvi </a:t>
            </a:r>
            <a:r>
              <a:rPr lang="nb-NO" dirty="0" err="1"/>
              <a:t>Bennet</a:t>
            </a:r>
            <a:r>
              <a:rPr lang="nb-NO" dirty="0"/>
              <a:t> Moen: «Selvfremstilling og iscenesatte kjønnskategorier. To kvinnelige fotografer før 1910», s. 22. I </a:t>
            </a:r>
            <a:r>
              <a:rPr lang="nb-NO" i="1" dirty="0"/>
              <a:t>En face: Kunsthistorisk tidsskrift</a:t>
            </a:r>
            <a:r>
              <a:rPr lang="nb-NO" dirty="0"/>
              <a:t>. Nr. 1/2003.</a:t>
            </a:r>
          </a:p>
          <a:p>
            <a:endParaRPr lang="nb-NO" dirty="0"/>
          </a:p>
          <a:p>
            <a:r>
              <a:rPr lang="nb-NO" dirty="0"/>
              <a:t>I følge Moen var kortspillere et ikke uvanlig motiv i denne perioden. Også Berg &amp; Høeg fotograferte mannlige kortspillere på oppdrag i sitt offentlige virke. Motivene ble gjerne brukt i forbindelse med produksjon av visittkort. Moen forteller at «kortspiller-motivet er et av motivene som viser hvordan visittkortet på 1890-tallet beveger seg bort fra det poserende og presenterende portrettet, og mer i mot en vektlegging av øyeblikket og interaksjon mellom de avbildede, og vi kan nesten kalle bildene </a:t>
            </a:r>
            <a:r>
              <a:rPr lang="nb-NO" dirty="0" err="1"/>
              <a:t>snap-shots</a:t>
            </a:r>
            <a:r>
              <a:rPr lang="nb-NO" dirty="0"/>
              <a:t>» (Moen, 2003, s. 23). </a:t>
            </a:r>
          </a:p>
          <a:p>
            <a:endParaRPr lang="nb-NO" dirty="0"/>
          </a:p>
          <a:p>
            <a:r>
              <a:rPr lang="nb-NO" b="1" dirty="0"/>
              <a:t>Reflekter over</a:t>
            </a:r>
          </a:p>
          <a:p>
            <a:pPr marL="171450" indent="-171450">
              <a:buFont typeface="Arial" panose="020B0604020202020204" pitchFamily="34" charset="0"/>
              <a:buChar char="•"/>
            </a:pPr>
            <a:r>
              <a:rPr lang="nb-NO" dirty="0"/>
              <a:t>Hvilke situasjoner kunne tre-fire jenter/kvinner i dag iscenesatt seg selv i, for å utfordre stereotype kjønnsroller?</a:t>
            </a:r>
          </a:p>
          <a:p>
            <a:pPr marL="171450" indent="-171450">
              <a:buFont typeface="Arial" panose="020B0604020202020204" pitchFamily="34" charset="0"/>
              <a:buChar char="•"/>
            </a:pPr>
            <a:r>
              <a:rPr lang="nb-NO" dirty="0"/>
              <a:t>Hvilke «fortelling» kunne tre-fire gutter/menn konstruert gjennom iscenesettelse for å stille kritiske spørsmål til egen kjønnsidentitet?</a:t>
            </a:r>
          </a:p>
          <a:p>
            <a:endParaRPr lang="nb-NO" dirty="0"/>
          </a:p>
        </p:txBody>
      </p:sp>
      <p:sp>
        <p:nvSpPr>
          <p:cNvPr id="4" name="Plassholder for lysbildenummer 3"/>
          <p:cNvSpPr>
            <a:spLocks noGrp="1"/>
          </p:cNvSpPr>
          <p:nvPr>
            <p:ph type="sldNum" sz="quarter" idx="5"/>
          </p:nvPr>
        </p:nvSpPr>
        <p:spPr/>
        <p:txBody>
          <a:bodyPr/>
          <a:lstStyle/>
          <a:p>
            <a:fld id="{04BF1AFE-D482-4636-871F-9501B37FDD75}" type="slidenum">
              <a:rPr lang="nb-NO" smtClean="0"/>
              <a:t>8</a:t>
            </a:fld>
            <a:endParaRPr lang="nb-NO"/>
          </a:p>
        </p:txBody>
      </p:sp>
    </p:spTree>
    <p:extLst>
      <p:ext uri="{BB962C8B-B14F-4D97-AF65-F5344CB8AC3E}">
        <p14:creationId xmlns:p14="http://schemas.microsoft.com/office/powerpoint/2010/main" val="2958106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Marie Høeg lekte seg med forskjellige roller og tar i bruk både ironi og overdrivelse når hun fremstiller seg selv som gutt eller mann.</a:t>
            </a:r>
          </a:p>
          <a:p>
            <a:pPr marL="171450" indent="-171450">
              <a:buFont typeface="Arial" panose="020B0604020202020204" pitchFamily="34" charset="0"/>
              <a:buChar char="•"/>
            </a:pPr>
            <a:r>
              <a:rPr lang="nb-NO" dirty="0"/>
              <a:t>I bildet til venstre har hun kledt seg i knebukser og står i kjekk positur med hendende stukket i lommene. Bena er plassert langt fra hverandre, hun har plassert en gutteaktig, liten hatt over det kortklippede håret. Hodet er vendt mot fotoets høyre halvdel og hun ser på skrå ut av bildet med en sigarett dinglende i den ene munnviken.</a:t>
            </a:r>
          </a:p>
          <a:p>
            <a:pPr marL="171450" indent="-171450">
              <a:buFont typeface="Arial" panose="020B0604020202020204" pitchFamily="34" charset="0"/>
              <a:buChar char="•"/>
            </a:pPr>
            <a:r>
              <a:rPr lang="nb-NO" dirty="0"/>
              <a:t>Selv om Høeg enten fremstiller seg som kvinne eller mann i de fleste bildene, skriver Sølvi </a:t>
            </a:r>
            <a:r>
              <a:rPr lang="nb-NO" dirty="0" err="1"/>
              <a:t>Bennet</a:t>
            </a:r>
            <a:r>
              <a:rPr lang="nb-NO" dirty="0"/>
              <a:t> Moen i artikkelen «Selvfremstilling og iscenesatte kjønnskategorier», 2003, at Høeg også eksperimenterte med </a:t>
            </a:r>
            <a:r>
              <a:rPr lang="nb-NO" dirty="0" err="1"/>
              <a:t>androgynitet</a:t>
            </a:r>
            <a:r>
              <a:rPr lang="nb-NO" dirty="0"/>
              <a:t> som tema. I bildet til høyre har hun kledt seg i blondeundertøy. Vi kan se hennes monogram, M og H, brodert på de hvite kragesnippene. Hun sitter på en pute i frontal stilling og har trukket bena opp under seg og lagt dem i kors. Også armene er korslagt over brystet. På føttene har hun sorte lakksko. Blikket er rettet direkte mot oss som betraktere. Også her bruker hun en sigarett som maskulin markør.</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dirty="0"/>
              <a:t>«Man får følelsen av at hun er like komfortabel enten hun er kledd som kvinne eller mann, og at hun er like opptatt av hva som befinner seg mellom de to kjønnene; nyansene mellom kvinne og mann», skriver Moen (2003, s. 22).</a:t>
            </a:r>
          </a:p>
          <a:p>
            <a:endParaRPr lang="nb-NO" dirty="0"/>
          </a:p>
          <a:p>
            <a:pPr marL="0" indent="0">
              <a:buFont typeface="Arial" panose="020B0604020202020204" pitchFamily="34" charset="0"/>
              <a:buNone/>
            </a:pPr>
            <a:r>
              <a:rPr lang="nb-NO" b="1" dirty="0"/>
              <a:t>Studer de to bildene og reflekter litt over hva du mener er</a:t>
            </a:r>
          </a:p>
          <a:p>
            <a:pPr marL="171450" indent="-171450">
              <a:buFont typeface="Arial" panose="020B0604020202020204" pitchFamily="34" charset="0"/>
              <a:buChar char="•"/>
            </a:pPr>
            <a:r>
              <a:rPr lang="nb-NO" dirty="0"/>
              <a:t>Maskuline kjennetegn</a:t>
            </a:r>
          </a:p>
          <a:p>
            <a:pPr marL="171450" indent="-171450">
              <a:buFont typeface="Arial" panose="020B0604020202020204" pitchFamily="34" charset="0"/>
              <a:buChar char="•"/>
            </a:pPr>
            <a:r>
              <a:rPr lang="nb-NO" dirty="0"/>
              <a:t>Feminine kjennetegn</a:t>
            </a:r>
          </a:p>
          <a:p>
            <a:pPr marL="171450" indent="-171450">
              <a:buFont typeface="Arial" panose="020B0604020202020204" pitchFamily="34" charset="0"/>
              <a:buChar char="•"/>
            </a:pPr>
            <a:r>
              <a:rPr lang="nb-NO" dirty="0"/>
              <a:t>Androgyne trekk</a:t>
            </a:r>
          </a:p>
          <a:p>
            <a:endParaRPr lang="nb-NO" dirty="0"/>
          </a:p>
        </p:txBody>
      </p:sp>
      <p:sp>
        <p:nvSpPr>
          <p:cNvPr id="4" name="Plassholder for lysbildenummer 3"/>
          <p:cNvSpPr>
            <a:spLocks noGrp="1"/>
          </p:cNvSpPr>
          <p:nvPr>
            <p:ph type="sldNum" sz="quarter" idx="5"/>
          </p:nvPr>
        </p:nvSpPr>
        <p:spPr/>
        <p:txBody>
          <a:bodyPr/>
          <a:lstStyle/>
          <a:p>
            <a:fld id="{390FE804-5D72-4930-A8B0-8C45F8F13066}" type="slidenum">
              <a:rPr lang="nb-NO" smtClean="0"/>
              <a:t>9</a:t>
            </a:fld>
            <a:endParaRPr lang="nb-NO"/>
          </a:p>
        </p:txBody>
      </p:sp>
    </p:spTree>
    <p:extLst>
      <p:ext uri="{BB962C8B-B14F-4D97-AF65-F5344CB8AC3E}">
        <p14:creationId xmlns:p14="http://schemas.microsoft.com/office/powerpoint/2010/main" val="34645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b-NO"/>
              <a:t>Klikk for å redigere tittelstil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7D7F33AF-5B01-4493-9911-77FD6AFCCE83}" type="datetimeFigureOut">
              <a:rPr lang="nb-NO" smtClean="0"/>
              <a:t>07.11.2024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DEAA527-7ACB-4B58-8D30-EBAEA0AE7B07}" type="slidenum">
              <a:rPr lang="nb-NO" smtClean="0"/>
              <a:t>‹#›</a:t>
            </a:fld>
            <a:endParaRPr lang="nb-NO"/>
          </a:p>
        </p:txBody>
      </p:sp>
    </p:spTree>
    <p:extLst>
      <p:ext uri="{BB962C8B-B14F-4D97-AF65-F5344CB8AC3E}">
        <p14:creationId xmlns:p14="http://schemas.microsoft.com/office/powerpoint/2010/main" val="11860567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D7F33AF-5B01-4493-9911-77FD6AFCCE83}" type="datetimeFigureOut">
              <a:rPr lang="nb-NO" smtClean="0"/>
              <a:t>07.11.2024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DEAA527-7ACB-4B58-8D30-EBAEA0AE7B07}" type="slidenum">
              <a:rPr lang="nb-NO" smtClean="0"/>
              <a:t>‹#›</a:t>
            </a:fld>
            <a:endParaRPr lang="nb-NO"/>
          </a:p>
        </p:txBody>
      </p:sp>
    </p:spTree>
    <p:extLst>
      <p:ext uri="{BB962C8B-B14F-4D97-AF65-F5344CB8AC3E}">
        <p14:creationId xmlns:p14="http://schemas.microsoft.com/office/powerpoint/2010/main" val="427834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D7F33AF-5B01-4493-9911-77FD6AFCCE83}" type="datetimeFigureOut">
              <a:rPr lang="nb-NO" smtClean="0"/>
              <a:t>07.11.2024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DEAA527-7ACB-4B58-8D30-EBAEA0AE7B07}" type="slidenum">
              <a:rPr lang="nb-NO" smtClean="0"/>
              <a:t>‹#›</a:t>
            </a:fld>
            <a:endParaRPr lang="nb-NO"/>
          </a:p>
        </p:txBody>
      </p:sp>
    </p:spTree>
    <p:extLst>
      <p:ext uri="{BB962C8B-B14F-4D97-AF65-F5344CB8AC3E}">
        <p14:creationId xmlns:p14="http://schemas.microsoft.com/office/powerpoint/2010/main" val="241097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D7F33AF-5B01-4493-9911-77FD6AFCCE83}" type="datetimeFigureOut">
              <a:rPr lang="nb-NO" smtClean="0"/>
              <a:t>07.11.2024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DEAA527-7ACB-4B58-8D30-EBAEA0AE7B07}" type="slidenum">
              <a:rPr lang="nb-NO" smtClean="0"/>
              <a:t>‹#›</a:t>
            </a:fld>
            <a:endParaRPr lang="nb-NO"/>
          </a:p>
        </p:txBody>
      </p:sp>
    </p:spTree>
    <p:extLst>
      <p:ext uri="{BB962C8B-B14F-4D97-AF65-F5344CB8AC3E}">
        <p14:creationId xmlns:p14="http://schemas.microsoft.com/office/powerpoint/2010/main" val="135825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b-NO"/>
              <a:t>Klikk for å redigere tittelstil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7D7F33AF-5B01-4493-9911-77FD6AFCCE83}" type="datetimeFigureOut">
              <a:rPr lang="nb-NO" smtClean="0"/>
              <a:t>07.11.2024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DEAA527-7ACB-4B58-8D30-EBAEA0AE7B07}" type="slidenum">
              <a:rPr lang="nb-NO" smtClean="0"/>
              <a:t>‹#›</a:t>
            </a:fld>
            <a:endParaRPr lang="nb-NO"/>
          </a:p>
        </p:txBody>
      </p:sp>
    </p:spTree>
    <p:extLst>
      <p:ext uri="{BB962C8B-B14F-4D97-AF65-F5344CB8AC3E}">
        <p14:creationId xmlns:p14="http://schemas.microsoft.com/office/powerpoint/2010/main" val="37255628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Date Placeholder 7"/>
          <p:cNvSpPr>
            <a:spLocks noGrp="1"/>
          </p:cNvSpPr>
          <p:nvPr>
            <p:ph type="dt" sz="half" idx="10"/>
          </p:nvPr>
        </p:nvSpPr>
        <p:spPr/>
        <p:txBody>
          <a:bodyPr/>
          <a:lstStyle/>
          <a:p>
            <a:fld id="{7D7F33AF-5B01-4493-9911-77FD6AFCCE83}" type="datetimeFigureOut">
              <a:rPr lang="nb-NO" smtClean="0"/>
              <a:t>07.11.2024</a:t>
            </a:fld>
            <a:endParaRPr lang="nb-NO"/>
          </a:p>
        </p:txBody>
      </p:sp>
      <p:sp>
        <p:nvSpPr>
          <p:cNvPr id="9" name="Footer Placeholder 8"/>
          <p:cNvSpPr>
            <a:spLocks noGrp="1"/>
          </p:cNvSpPr>
          <p:nvPr>
            <p:ph type="ftr" sz="quarter" idx="11"/>
          </p:nvPr>
        </p:nvSpPr>
        <p:spPr/>
        <p:txBody>
          <a:bodyPr/>
          <a:lstStyle/>
          <a:p>
            <a:endParaRPr lang="nb-NO"/>
          </a:p>
        </p:txBody>
      </p:sp>
      <p:sp>
        <p:nvSpPr>
          <p:cNvPr id="10" name="Slide Number Placeholder 9"/>
          <p:cNvSpPr>
            <a:spLocks noGrp="1"/>
          </p:cNvSpPr>
          <p:nvPr>
            <p:ph type="sldNum" sz="quarter" idx="12"/>
          </p:nvPr>
        </p:nvSpPr>
        <p:spPr/>
        <p:txBody>
          <a:bodyPr/>
          <a:lstStyle/>
          <a:p>
            <a:fld id="{5DEAA527-7ACB-4B58-8D30-EBAEA0AE7B07}" type="slidenum">
              <a:rPr lang="nb-NO" smtClean="0"/>
              <a:t>‹#›</a:t>
            </a:fld>
            <a:endParaRPr lang="nb-NO"/>
          </a:p>
        </p:txBody>
      </p:sp>
    </p:spTree>
    <p:extLst>
      <p:ext uri="{BB962C8B-B14F-4D97-AF65-F5344CB8AC3E}">
        <p14:creationId xmlns:p14="http://schemas.microsoft.com/office/powerpoint/2010/main" val="198392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583436" y="3143250"/>
            <a:ext cx="4270248" cy="25967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7D7F33AF-5B01-4493-9911-77FD6AFCCE83}" type="datetimeFigureOut">
              <a:rPr lang="nb-NO" smtClean="0"/>
              <a:t>07.11.2024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DEAA527-7ACB-4B58-8D30-EBAEA0AE7B07}" type="slidenum">
              <a:rPr lang="nb-NO" smtClean="0"/>
              <a:t>‹#›</a:t>
            </a:fld>
            <a:endParaRPr lang="nb-NO"/>
          </a:p>
        </p:txBody>
      </p:sp>
      <p:sp>
        <p:nvSpPr>
          <p:cNvPr id="10" name="Title 9"/>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16378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7D7F33AF-5B01-4493-9911-77FD6AFCCE83}" type="datetimeFigureOut">
              <a:rPr lang="nb-NO" smtClean="0"/>
              <a:t>07.11.2024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DEAA527-7ACB-4B58-8D30-EBAEA0AE7B07}" type="slidenum">
              <a:rPr lang="nb-NO" smtClean="0"/>
              <a:t>‹#›</a:t>
            </a:fld>
            <a:endParaRPr lang="nb-NO"/>
          </a:p>
        </p:txBody>
      </p:sp>
    </p:spTree>
    <p:extLst>
      <p:ext uri="{BB962C8B-B14F-4D97-AF65-F5344CB8AC3E}">
        <p14:creationId xmlns:p14="http://schemas.microsoft.com/office/powerpoint/2010/main" val="124528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F33AF-5B01-4493-9911-77FD6AFCCE83}" type="datetimeFigureOut">
              <a:rPr lang="nb-NO" smtClean="0"/>
              <a:t>07.11.2024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DEAA527-7ACB-4B58-8D30-EBAEA0AE7B07}" type="slidenum">
              <a:rPr lang="nb-NO" smtClean="0"/>
              <a:t>‹#›</a:t>
            </a:fld>
            <a:endParaRPr lang="nb-NO"/>
          </a:p>
        </p:txBody>
      </p:sp>
    </p:spTree>
    <p:extLst>
      <p:ext uri="{BB962C8B-B14F-4D97-AF65-F5344CB8AC3E}">
        <p14:creationId xmlns:p14="http://schemas.microsoft.com/office/powerpoint/2010/main" val="340248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b-NO"/>
              <a:t>Klikk for å redigere tittelstil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9" name="Date Placeholder 8"/>
          <p:cNvSpPr>
            <a:spLocks noGrp="1"/>
          </p:cNvSpPr>
          <p:nvPr>
            <p:ph type="dt" sz="half" idx="10"/>
          </p:nvPr>
        </p:nvSpPr>
        <p:spPr/>
        <p:txBody>
          <a:bodyPr/>
          <a:lstStyle/>
          <a:p>
            <a:fld id="{7D7F33AF-5B01-4493-9911-77FD6AFCCE83}" type="datetimeFigureOut">
              <a:rPr lang="nb-NO" smtClean="0"/>
              <a:t>07.11.2024</a:t>
            </a:fld>
            <a:endParaRPr lang="nb-NO"/>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b-NO"/>
          </a:p>
        </p:txBody>
      </p:sp>
      <p:sp>
        <p:nvSpPr>
          <p:cNvPr id="11" name="Slide Number Placeholder 10"/>
          <p:cNvSpPr>
            <a:spLocks noGrp="1"/>
          </p:cNvSpPr>
          <p:nvPr>
            <p:ph type="sldNum" sz="quarter" idx="12"/>
          </p:nvPr>
        </p:nvSpPr>
        <p:spPr/>
        <p:txBody>
          <a:bodyPr/>
          <a:lstStyle/>
          <a:p>
            <a:fld id="{5DEAA527-7ACB-4B58-8D30-EBAEA0AE7B07}" type="slidenum">
              <a:rPr lang="nb-NO" smtClean="0"/>
              <a:t>‹#›</a:t>
            </a:fld>
            <a:endParaRPr lang="nb-NO"/>
          </a:p>
        </p:txBody>
      </p:sp>
    </p:spTree>
    <p:extLst>
      <p:ext uri="{BB962C8B-B14F-4D97-AF65-F5344CB8AC3E}">
        <p14:creationId xmlns:p14="http://schemas.microsoft.com/office/powerpoint/2010/main" val="95894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D7F33AF-5B01-4493-9911-77FD6AFCCE83}" type="datetimeFigureOut">
              <a:rPr lang="nb-NO" smtClean="0"/>
              <a:t>07.11.2024</a:t>
            </a:fld>
            <a:endParaRPr lang="nb-NO"/>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b-NO"/>
          </a:p>
        </p:txBody>
      </p:sp>
      <p:sp>
        <p:nvSpPr>
          <p:cNvPr id="10" name="Slide Number Placeholder 9"/>
          <p:cNvSpPr>
            <a:spLocks noGrp="1"/>
          </p:cNvSpPr>
          <p:nvPr>
            <p:ph type="sldNum" sz="quarter" idx="12"/>
          </p:nvPr>
        </p:nvSpPr>
        <p:spPr/>
        <p:txBody>
          <a:bodyPr/>
          <a:lstStyle/>
          <a:p>
            <a:fld id="{5DEAA527-7ACB-4B58-8D30-EBAEA0AE7B07}" type="slidenum">
              <a:rPr lang="nb-NO" smtClean="0"/>
              <a:t>‹#›</a:t>
            </a:fld>
            <a:endParaRPr lang="nb-NO"/>
          </a:p>
        </p:txBody>
      </p:sp>
    </p:spTree>
    <p:extLst>
      <p:ext uri="{BB962C8B-B14F-4D97-AF65-F5344CB8AC3E}">
        <p14:creationId xmlns:p14="http://schemas.microsoft.com/office/powerpoint/2010/main" val="278080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D7F33AF-5B01-4493-9911-77FD6AFCCE83}" type="datetimeFigureOut">
              <a:rPr lang="nb-NO" smtClean="0"/>
              <a:t>07.11.2024</a:t>
            </a:fld>
            <a:endParaRPr lang="nb-NO"/>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nb-NO"/>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DEAA527-7ACB-4B58-8D30-EBAEA0AE7B07}" type="slidenum">
              <a:rPr lang="nb-NO" smtClean="0"/>
              <a:t>‹#›</a:t>
            </a:fld>
            <a:endParaRPr lang="nb-NO"/>
          </a:p>
        </p:txBody>
      </p:sp>
    </p:spTree>
    <p:extLst>
      <p:ext uri="{BB962C8B-B14F-4D97-AF65-F5344CB8AC3E}">
        <p14:creationId xmlns:p14="http://schemas.microsoft.com/office/powerpoint/2010/main" val="4909559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instagram.com/p/Bq_kLPMFQSb/"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instagram.com/p/CWTWYQ1LAcI/" TargetMode="Externa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instagram.com/p/Bq_kLPMFQSb/" TargetMode="External"/><Relationship Id="rId7" Type="http://schemas.openxmlformats.org/officeDocument/2006/relationships/hyperlink" Target="https://www.instagram.com/p/CXM73XYoyXk/?utm_source=ig_emb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instagram.com/p/CWTWYQ1LAcI/"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enry%20van%20der%20Weyde%20(George%20Grantham%20Bain%20Collection%20-%20Library%20of%20Congress),%20Public%20domain,%20via%20Wikimedia%20Commons" TargetMode="External"/><Relationship Id="rId5" Type="http://schemas.openxmlformats.org/officeDocument/2006/relationships/image" Target="../media/image7.jpeg"/><Relationship Id="rId4" Type="http://schemas.openxmlformats.org/officeDocument/2006/relationships/hyperlink" Target="https://www.nb.no/nbdigital/polarbilder/Amundsen/Portretter-Privatli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preusmuseum/32909516736/in/album-72157680340928856/"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s://creativecommons.org/publicdomain/mark/1.0/deed.no"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flickr.com/photos/preusmuseum/32135795473/in/photolist-S4qTBd-ScHe2i-QXJmCZ-S96SYb-QXJmpc-S96SWN-RY7D8u-QVbx8d-ES64HR-FneeTs-QVbx7G-QVbx2b-ERU4RQ-FK3FS7" TargetMode="External"/><Relationship Id="rId3" Type="http://schemas.openxmlformats.org/officeDocument/2006/relationships/image" Target="../media/image9.jpg"/><Relationship Id="rId7" Type="http://schemas.openxmlformats.org/officeDocument/2006/relationships/hyperlink" Target="https://creativecommons.org/publicdomain/mark/1.0/deed.n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lickr.com/photos/preusmuseum/32796500982/in/photolist-S4qTBd-S96SYb-ScHe2i-QXJmCZ-RY7D8u-QXJmpc-FneeTs-S96SWN-QVbx8d-ScHdXv-8XNXp7-QVbx7G-QVbx2b-2cJeJ2X-8XNXoY-8XNXp3-8XNXpd-8XNXpb" TargetMode="External"/><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hyperlink" Target="https://www.flickr.com/photos/preusmuseum/32796501882/in/album-7215768034092885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publicdomain/mark/1.0/deed.no" TargetMode="External"/><Relationship Id="rId5" Type="http://schemas.openxmlformats.org/officeDocument/2006/relationships/hyperlink" Target="https://www.flickr.com/photos/preusmuseum/32950363255/in/photolist-S4qTBd-S96SYb-ScHe2i-QXJmCZ-RY7D8u-QXJmpc-FneeTs-S96SWN-QVbx8d-ScHdXv-8XNXp7-8XNXpd-QVbx7G-QVbx2b-2cJeJ2X-8XNXoY-8XNXp3-8XNXpb"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publicdomain/mark/1.0/deed.no" TargetMode="External"/><Relationship Id="rId4" Type="http://schemas.openxmlformats.org/officeDocument/2006/relationships/hyperlink" Target="https://www.flickr.com/photos/preusmuseum/32106952864/in/album-721576803409288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creativecommons.org/publicdomain/mark/1.0/deed.no" TargetMode="External"/><Relationship Id="rId5" Type="http://schemas.openxmlformats.org/officeDocument/2006/relationships/hyperlink" Target="https://www.flickr.com/photos/preusmuseum/32135795473/in/photolist-S4qTBd-ScHe2i-QXJmCZ-S96SYb-QXJmpc-S96SWN-RY7D8u-QVbx8d-ES64HR-FneeTs-QVbx7G-QVbx2b-ERU4RQ-FK3FS7"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4762B9-2360-4F18-A43B-4316BC92BDBA}"/>
              </a:ext>
            </a:extLst>
          </p:cNvPr>
          <p:cNvSpPr>
            <a:spLocks noGrp="1"/>
          </p:cNvSpPr>
          <p:nvPr>
            <p:ph type="title"/>
          </p:nvPr>
        </p:nvSpPr>
        <p:spPr/>
        <p:txBody>
          <a:bodyPr/>
          <a:lstStyle/>
          <a:p>
            <a:r>
              <a:rPr lang="nb-NO" dirty="0"/>
              <a:t>Kjønnsstereotypier </a:t>
            </a:r>
          </a:p>
        </p:txBody>
      </p:sp>
      <p:sp>
        <p:nvSpPr>
          <p:cNvPr id="5" name="TekstSylinder 4">
            <a:extLst>
              <a:ext uri="{FF2B5EF4-FFF2-40B4-BE49-F238E27FC236}">
                <a16:creationId xmlns:a16="http://schemas.microsoft.com/office/drawing/2014/main" id="{E08F1718-F5DC-4832-8B20-F31F659E4C12}"/>
              </a:ext>
            </a:extLst>
          </p:cNvPr>
          <p:cNvSpPr txBox="1"/>
          <p:nvPr/>
        </p:nvSpPr>
        <p:spPr>
          <a:xfrm>
            <a:off x="1047960" y="2517169"/>
            <a:ext cx="4664864"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b-NO" dirty="0"/>
              <a:t>MANN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endParaRPr lang="nb-NO" dirty="0"/>
          </a:p>
          <a:p>
            <a:endParaRPr lang="nb-NO" dirty="0"/>
          </a:p>
          <a:p>
            <a:endParaRPr lang="nb-NO" dirty="0"/>
          </a:p>
          <a:p>
            <a:endParaRPr lang="nb-NO" dirty="0"/>
          </a:p>
          <a:p>
            <a:endParaRPr lang="nb-NO" dirty="0"/>
          </a:p>
          <a:p>
            <a:r>
              <a:rPr lang="nb-NO" dirty="0"/>
              <a:t> </a:t>
            </a:r>
          </a:p>
        </p:txBody>
      </p:sp>
      <p:sp>
        <p:nvSpPr>
          <p:cNvPr id="6" name="TekstSylinder 5">
            <a:extLst>
              <a:ext uri="{FF2B5EF4-FFF2-40B4-BE49-F238E27FC236}">
                <a16:creationId xmlns:a16="http://schemas.microsoft.com/office/drawing/2014/main" id="{8294159E-031A-4CBF-B4EA-9A7251316EA0}"/>
              </a:ext>
            </a:extLst>
          </p:cNvPr>
          <p:cNvSpPr txBox="1"/>
          <p:nvPr/>
        </p:nvSpPr>
        <p:spPr>
          <a:xfrm>
            <a:off x="6479177" y="2517169"/>
            <a:ext cx="4750530"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b-NO" dirty="0"/>
              <a:t>KVINNE </a:t>
            </a:r>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pic>
        <p:nvPicPr>
          <p:cNvPr id="8" name="Bilde 7" descr="Et bilde som inneholder tekst, rustning&#10;&#10;Automatisk generert beskrivelse">
            <a:extLst>
              <a:ext uri="{FF2B5EF4-FFF2-40B4-BE49-F238E27FC236}">
                <a16:creationId xmlns:a16="http://schemas.microsoft.com/office/drawing/2014/main" id="{561B2F18-8F0B-4E36-81E7-88C9830A070B}"/>
              </a:ext>
            </a:extLst>
          </p:cNvPr>
          <p:cNvPicPr>
            <a:picLocks noChangeAspect="1"/>
          </p:cNvPicPr>
          <p:nvPr/>
        </p:nvPicPr>
        <p:blipFill rotWithShape="1">
          <a:blip r:embed="rId3">
            <a:extLst>
              <a:ext uri="{28A0092B-C50C-407E-A947-70E740481C1C}">
                <a14:useLocalDpi xmlns:a14="http://schemas.microsoft.com/office/drawing/2010/main" val="0"/>
              </a:ext>
            </a:extLst>
          </a:blip>
          <a:srcRect r="2798" b="6126"/>
          <a:stretch/>
        </p:blipFill>
        <p:spPr>
          <a:xfrm>
            <a:off x="1219197" y="3566160"/>
            <a:ext cx="2007127" cy="2732925"/>
          </a:xfrm>
          <a:prstGeom prst="rect">
            <a:avLst/>
          </a:prstGeom>
        </p:spPr>
      </p:pic>
      <p:sp>
        <p:nvSpPr>
          <p:cNvPr id="11" name="TekstSylinder 10">
            <a:extLst>
              <a:ext uri="{FF2B5EF4-FFF2-40B4-BE49-F238E27FC236}">
                <a16:creationId xmlns:a16="http://schemas.microsoft.com/office/drawing/2014/main" id="{5A8DC003-5FC7-4C14-A148-D2124CC2556D}"/>
              </a:ext>
            </a:extLst>
          </p:cNvPr>
          <p:cNvSpPr txBox="1"/>
          <p:nvPr/>
        </p:nvSpPr>
        <p:spPr>
          <a:xfrm rot="16200000">
            <a:off x="10435438" y="5050576"/>
            <a:ext cx="3143793" cy="369332"/>
          </a:xfrm>
          <a:prstGeom prst="rect">
            <a:avLst/>
          </a:prstGeom>
          <a:noFill/>
        </p:spPr>
        <p:txBody>
          <a:bodyPr wrap="square" rtlCol="0">
            <a:spAutoFit/>
          </a:bodyPr>
          <a:lstStyle/>
          <a:p>
            <a:r>
              <a:rPr lang="nb-NO" dirty="0">
                <a:solidFill>
                  <a:schemeClr val="bg1">
                    <a:lumMod val="65000"/>
                  </a:schemeClr>
                </a:solidFill>
              </a:rPr>
              <a:t>Illustrasjon: Martine E. Nymo</a:t>
            </a:r>
          </a:p>
        </p:txBody>
      </p:sp>
      <p:pic>
        <p:nvPicPr>
          <p:cNvPr id="13" name="Bilde 12" descr="Et bilde som inneholder linjetegning&#10;&#10;Automatisk generert beskrivelse">
            <a:extLst>
              <a:ext uri="{FF2B5EF4-FFF2-40B4-BE49-F238E27FC236}">
                <a16:creationId xmlns:a16="http://schemas.microsoft.com/office/drawing/2014/main" id="{2AAE4809-488F-4995-BA2F-7E19FA746E26}"/>
              </a:ext>
            </a:extLst>
          </p:cNvPr>
          <p:cNvPicPr>
            <a:picLocks noChangeAspect="1"/>
          </p:cNvPicPr>
          <p:nvPr/>
        </p:nvPicPr>
        <p:blipFill rotWithShape="1">
          <a:blip r:embed="rId4">
            <a:extLst>
              <a:ext uri="{28A0092B-C50C-407E-A947-70E740481C1C}">
                <a14:useLocalDpi xmlns:a14="http://schemas.microsoft.com/office/drawing/2010/main" val="0"/>
              </a:ext>
            </a:extLst>
          </a:blip>
          <a:srcRect t="12782" r="3670" b="12331"/>
          <a:stretch/>
        </p:blipFill>
        <p:spPr>
          <a:xfrm>
            <a:off x="9069103" y="4098132"/>
            <a:ext cx="2074937" cy="2274219"/>
          </a:xfrm>
          <a:prstGeom prst="rect">
            <a:avLst/>
          </a:prstGeom>
        </p:spPr>
      </p:pic>
    </p:spTree>
    <p:extLst>
      <p:ext uri="{BB962C8B-B14F-4D97-AF65-F5344CB8AC3E}">
        <p14:creationId xmlns:p14="http://schemas.microsoft.com/office/powerpoint/2010/main" val="401247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a:hlinkClick r:id="rId3"/>
            <a:extLst>
              <a:ext uri="{FF2B5EF4-FFF2-40B4-BE49-F238E27FC236}">
                <a16:creationId xmlns:a16="http://schemas.microsoft.com/office/drawing/2014/main" id="{0D3603BE-8D2B-4908-AF56-88C669877650}"/>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2342" b="13812"/>
          <a:stretch/>
        </p:blipFill>
        <p:spPr bwMode="auto">
          <a:xfrm>
            <a:off x="2113620" y="1448708"/>
            <a:ext cx="3674202" cy="51990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Bilde 6" descr="Et bilde som inneholder tekst&#10;&#10;Automatisk generert beskrivelse">
            <a:hlinkClick r:id="rId5"/>
            <a:extLst>
              <a:ext uri="{FF2B5EF4-FFF2-40B4-BE49-F238E27FC236}">
                <a16:creationId xmlns:a16="http://schemas.microsoft.com/office/drawing/2014/main" id="{582BC8BD-7089-47C4-AF99-F4EBE1F51F1B}"/>
              </a:ext>
            </a:extLst>
          </p:cNvPr>
          <p:cNvPicPr>
            <a:picLocks noChangeAspect="1"/>
          </p:cNvPicPr>
          <p:nvPr/>
        </p:nvPicPr>
        <p:blipFill rotWithShape="1">
          <a:blip r:embed="rId6">
            <a:extLst>
              <a:ext uri="{28A0092B-C50C-407E-A947-70E740481C1C}">
                <a14:useLocalDpi xmlns:a14="http://schemas.microsoft.com/office/drawing/2010/main" val="0"/>
              </a:ext>
            </a:extLst>
          </a:blip>
          <a:srcRect l="1" t="11407" r="481" b="19555"/>
          <a:stretch/>
        </p:blipFill>
        <p:spPr>
          <a:xfrm>
            <a:off x="6404180" y="1469356"/>
            <a:ext cx="3447432" cy="5178369"/>
          </a:xfrm>
          <a:prstGeom prst="rect">
            <a:avLst/>
          </a:prstGeom>
          <a:ln>
            <a:solidFill>
              <a:schemeClr val="tx1"/>
            </a:solidFill>
          </a:ln>
        </p:spPr>
      </p:pic>
      <p:sp>
        <p:nvSpPr>
          <p:cNvPr id="10" name="TekstSylinder 9">
            <a:extLst>
              <a:ext uri="{FF2B5EF4-FFF2-40B4-BE49-F238E27FC236}">
                <a16:creationId xmlns:a16="http://schemas.microsoft.com/office/drawing/2014/main" id="{4F26BF28-F51B-46A5-9B27-97C9F89DA47C}"/>
              </a:ext>
            </a:extLst>
          </p:cNvPr>
          <p:cNvSpPr txBox="1"/>
          <p:nvPr/>
        </p:nvSpPr>
        <p:spPr>
          <a:xfrm rot="16200000">
            <a:off x="10423328" y="5086222"/>
            <a:ext cx="2712377" cy="369332"/>
          </a:xfrm>
          <a:prstGeom prst="rect">
            <a:avLst/>
          </a:prstGeom>
          <a:noFill/>
        </p:spPr>
        <p:txBody>
          <a:bodyPr wrap="square" rtlCol="0">
            <a:spAutoFit/>
          </a:bodyPr>
          <a:lstStyle/>
          <a:p>
            <a:r>
              <a:rPr lang="nb-NO" dirty="0">
                <a:solidFill>
                  <a:schemeClr val="bg1">
                    <a:lumMod val="65000"/>
                  </a:schemeClr>
                </a:solidFill>
              </a:rPr>
              <a:t>Skjermdump fra Instagram </a:t>
            </a:r>
          </a:p>
        </p:txBody>
      </p:sp>
      <p:pic>
        <p:nvPicPr>
          <p:cNvPr id="2" name="Bilde 1">
            <a:extLst>
              <a:ext uri="{FF2B5EF4-FFF2-40B4-BE49-F238E27FC236}">
                <a16:creationId xmlns:a16="http://schemas.microsoft.com/office/drawing/2014/main" id="{49E2C3D2-FC8B-44A2-B882-97C470A010EC}"/>
              </a:ext>
            </a:extLst>
          </p:cNvPr>
          <p:cNvPicPr>
            <a:picLocks noChangeAspect="1"/>
          </p:cNvPicPr>
          <p:nvPr/>
        </p:nvPicPr>
        <p:blipFill>
          <a:blip r:embed="rId7"/>
          <a:stretch>
            <a:fillRect/>
          </a:stretch>
        </p:blipFill>
        <p:spPr>
          <a:xfrm>
            <a:off x="2631985" y="230923"/>
            <a:ext cx="6928030" cy="1088457"/>
          </a:xfrm>
          <a:prstGeom prst="rect">
            <a:avLst/>
          </a:prstGeom>
        </p:spPr>
      </p:pic>
    </p:spTree>
    <p:extLst>
      <p:ext uri="{BB962C8B-B14F-4D97-AF65-F5344CB8AC3E}">
        <p14:creationId xmlns:p14="http://schemas.microsoft.com/office/powerpoint/2010/main" val="13189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6E09FF-6F7A-4E17-92D0-050B4D8A1B26}"/>
              </a:ext>
            </a:extLst>
          </p:cNvPr>
          <p:cNvSpPr>
            <a:spLocks noGrp="1"/>
          </p:cNvSpPr>
          <p:nvPr>
            <p:ph type="title"/>
          </p:nvPr>
        </p:nvSpPr>
        <p:spPr>
          <a:xfrm>
            <a:off x="2231136" y="1343515"/>
            <a:ext cx="7729728" cy="1188720"/>
          </a:xfrm>
        </p:spPr>
        <p:txBody>
          <a:bodyPr/>
          <a:lstStyle/>
          <a:p>
            <a:r>
              <a:rPr lang="nb-NO" dirty="0"/>
              <a:t>Iscenesett deg selv</a:t>
            </a:r>
          </a:p>
        </p:txBody>
      </p:sp>
      <p:sp>
        <p:nvSpPr>
          <p:cNvPr id="3" name="Plassholder for innhold 2">
            <a:extLst>
              <a:ext uri="{FF2B5EF4-FFF2-40B4-BE49-F238E27FC236}">
                <a16:creationId xmlns:a16="http://schemas.microsoft.com/office/drawing/2014/main" id="{37A89857-EDF9-4090-8F2B-536F3C3A10D5}"/>
              </a:ext>
            </a:extLst>
          </p:cNvPr>
          <p:cNvSpPr>
            <a:spLocks noGrp="1"/>
          </p:cNvSpPr>
          <p:nvPr>
            <p:ph idx="1"/>
          </p:nvPr>
        </p:nvSpPr>
        <p:spPr>
          <a:xfrm>
            <a:off x="509451" y="2939143"/>
            <a:ext cx="11247120" cy="3435531"/>
          </a:xfrm>
        </p:spPr>
        <p:txBody>
          <a:bodyPr>
            <a:normAutofit fontScale="70000" lnSpcReduction="20000"/>
          </a:bodyPr>
          <a:lstStyle/>
          <a:p>
            <a:pPr marL="0" indent="0">
              <a:buNone/>
            </a:pPr>
            <a:r>
              <a:rPr lang="nb-NO" sz="3300" b="1" dirty="0"/>
              <a:t>Eksperimenter med kjønnsroller </a:t>
            </a:r>
          </a:p>
          <a:p>
            <a:pPr marL="0" indent="0">
              <a:buNone/>
            </a:pPr>
            <a:r>
              <a:rPr lang="nb-NO" sz="3300" dirty="0"/>
              <a:t>Nå skal dere jobbe foran og bak kamera. Samarbeid om å iscenesette foto av hverandre. Du kan være alene foran kamera eller posere sammen med flere. Hvordan kan dere eksperimentere med ulike kjønnsroller?</a:t>
            </a:r>
          </a:p>
          <a:p>
            <a:pPr marL="0" indent="0">
              <a:buNone/>
            </a:pPr>
            <a:endParaRPr lang="nb-NO" sz="2400" dirty="0"/>
          </a:p>
          <a:p>
            <a:pPr marL="0" indent="0">
              <a:buNone/>
            </a:pPr>
            <a:r>
              <a:rPr lang="nb-NO" sz="3100" dirty="0"/>
              <a:t>Stikkord:  </a:t>
            </a:r>
          </a:p>
          <a:p>
            <a:pPr marL="0" indent="0">
              <a:buNone/>
            </a:pPr>
            <a:r>
              <a:rPr lang="nb-NO" sz="3100" i="1" dirty="0"/>
              <a:t>stereotypier i dag</a:t>
            </a:r>
            <a:endParaRPr lang="nb-NO" sz="2400" dirty="0"/>
          </a:p>
          <a:p>
            <a:pPr marL="0" indent="0">
              <a:buNone/>
            </a:pPr>
            <a:r>
              <a:rPr lang="nb-NO" sz="3100" dirty="0"/>
              <a:t>Bruk klær og diverse rekvisitter.  Finn et egnet sted for fotograferingen og overvei hva bakgrunnen skal fortelle. Hvilke informasjoner og assosiasjoner kan den gi oss som betraktere?</a:t>
            </a:r>
          </a:p>
        </p:txBody>
      </p:sp>
      <p:sp>
        <p:nvSpPr>
          <p:cNvPr id="6" name="TekstSylinder 5">
            <a:extLst>
              <a:ext uri="{FF2B5EF4-FFF2-40B4-BE49-F238E27FC236}">
                <a16:creationId xmlns:a16="http://schemas.microsoft.com/office/drawing/2014/main" id="{27DABE26-4931-467B-894C-6646F83D6971}"/>
              </a:ext>
            </a:extLst>
          </p:cNvPr>
          <p:cNvSpPr txBox="1"/>
          <p:nvPr/>
        </p:nvSpPr>
        <p:spPr>
          <a:xfrm>
            <a:off x="509451" y="503388"/>
            <a:ext cx="5042263" cy="646331"/>
          </a:xfrm>
          <a:prstGeom prst="rect">
            <a:avLst/>
          </a:prstGeom>
          <a:noFill/>
        </p:spPr>
        <p:txBody>
          <a:bodyPr wrap="square" rtlCol="0">
            <a:spAutoFit/>
          </a:bodyPr>
          <a:lstStyle/>
          <a:p>
            <a:r>
              <a:rPr lang="nb-NO" dirty="0"/>
              <a:t>OPPGAVE 1 </a:t>
            </a:r>
          </a:p>
          <a:p>
            <a:r>
              <a:rPr lang="nb-NO" dirty="0"/>
              <a:t>Gå sammen to og to eller flere</a:t>
            </a:r>
          </a:p>
        </p:txBody>
      </p:sp>
    </p:spTree>
    <p:extLst>
      <p:ext uri="{BB962C8B-B14F-4D97-AF65-F5344CB8AC3E}">
        <p14:creationId xmlns:p14="http://schemas.microsoft.com/office/powerpoint/2010/main" val="48815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8E3D9E-F72D-4376-AD67-0F971F64E2DF}"/>
              </a:ext>
            </a:extLst>
          </p:cNvPr>
          <p:cNvSpPr>
            <a:spLocks noGrp="1"/>
          </p:cNvSpPr>
          <p:nvPr>
            <p:ph type="title"/>
          </p:nvPr>
        </p:nvSpPr>
        <p:spPr>
          <a:xfrm>
            <a:off x="2231136" y="1304326"/>
            <a:ext cx="7729728" cy="1188720"/>
          </a:xfrm>
        </p:spPr>
        <p:txBody>
          <a:bodyPr/>
          <a:lstStyle/>
          <a:p>
            <a:r>
              <a:rPr lang="nb-NO" dirty="0"/>
              <a:t>DIGITAL UTSTILLING </a:t>
            </a:r>
          </a:p>
        </p:txBody>
      </p:sp>
      <p:sp>
        <p:nvSpPr>
          <p:cNvPr id="3" name="Plassholder for innhold 2">
            <a:extLst>
              <a:ext uri="{FF2B5EF4-FFF2-40B4-BE49-F238E27FC236}">
                <a16:creationId xmlns:a16="http://schemas.microsoft.com/office/drawing/2014/main" id="{9032371B-0F8F-4011-A7C6-B40C9577FBF0}"/>
              </a:ext>
            </a:extLst>
          </p:cNvPr>
          <p:cNvSpPr>
            <a:spLocks noGrp="1"/>
          </p:cNvSpPr>
          <p:nvPr>
            <p:ph idx="1"/>
          </p:nvPr>
        </p:nvSpPr>
        <p:spPr>
          <a:xfrm>
            <a:off x="661851" y="3005417"/>
            <a:ext cx="10868297" cy="3154680"/>
          </a:xfrm>
        </p:spPr>
        <p:txBody>
          <a:bodyPr/>
          <a:lstStyle/>
          <a:p>
            <a:pPr marL="0" indent="0">
              <a:buNone/>
            </a:pPr>
            <a:r>
              <a:rPr lang="nb-NO" sz="2400" dirty="0"/>
              <a:t>Dere skal velge ut et foto som presenteres for klassen i ei digital utstilling. Fortell gjerne kort om bildet og motta respons fra klassen. </a:t>
            </a:r>
          </a:p>
          <a:p>
            <a:pPr marL="0" indent="0">
              <a:buNone/>
            </a:pPr>
            <a:endParaRPr lang="nb-NO" sz="2400" dirty="0"/>
          </a:p>
          <a:p>
            <a:r>
              <a:rPr lang="nb-NO" sz="2400" dirty="0"/>
              <a:t>Hva ser vi? </a:t>
            </a:r>
          </a:p>
          <a:p>
            <a:r>
              <a:rPr lang="nb-NO" sz="2400" dirty="0"/>
              <a:t>Hvilken symbolikk kan vi tolke inn i bildet? </a:t>
            </a:r>
          </a:p>
          <a:p>
            <a:r>
              <a:rPr lang="nb-NO" sz="2400" dirty="0"/>
              <a:t>Fortell om hvilke komposisjonsprinsipp dere har brukt.  </a:t>
            </a:r>
          </a:p>
          <a:p>
            <a:pPr marL="0" indent="0">
              <a:buNone/>
            </a:pPr>
            <a:endParaRPr lang="nb-NO" dirty="0"/>
          </a:p>
        </p:txBody>
      </p:sp>
      <p:sp>
        <p:nvSpPr>
          <p:cNvPr id="4" name="TekstSylinder 3">
            <a:extLst>
              <a:ext uri="{FF2B5EF4-FFF2-40B4-BE49-F238E27FC236}">
                <a16:creationId xmlns:a16="http://schemas.microsoft.com/office/drawing/2014/main" id="{469E1AFA-5FC1-468B-86A6-6DAABEE09122}"/>
              </a:ext>
            </a:extLst>
          </p:cNvPr>
          <p:cNvSpPr txBox="1"/>
          <p:nvPr/>
        </p:nvSpPr>
        <p:spPr>
          <a:xfrm>
            <a:off x="640079" y="730560"/>
            <a:ext cx="2312126" cy="369332"/>
          </a:xfrm>
          <a:prstGeom prst="rect">
            <a:avLst/>
          </a:prstGeom>
          <a:noFill/>
        </p:spPr>
        <p:txBody>
          <a:bodyPr wrap="square" rtlCol="0">
            <a:spAutoFit/>
          </a:bodyPr>
          <a:lstStyle/>
          <a:p>
            <a:r>
              <a:rPr lang="nb-NO" dirty="0"/>
              <a:t>OPPGAVE 2</a:t>
            </a:r>
          </a:p>
        </p:txBody>
      </p:sp>
    </p:spTree>
    <p:extLst>
      <p:ext uri="{BB962C8B-B14F-4D97-AF65-F5344CB8AC3E}">
        <p14:creationId xmlns:p14="http://schemas.microsoft.com/office/powerpoint/2010/main" val="384977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C95861-9CFA-4BC0-886B-38B78D00920A}"/>
              </a:ext>
            </a:extLst>
          </p:cNvPr>
          <p:cNvSpPr>
            <a:spLocks noGrp="1"/>
          </p:cNvSpPr>
          <p:nvPr>
            <p:ph type="title"/>
          </p:nvPr>
        </p:nvSpPr>
        <p:spPr>
          <a:xfrm>
            <a:off x="2231136" y="912440"/>
            <a:ext cx="7729728" cy="1188720"/>
          </a:xfrm>
        </p:spPr>
        <p:txBody>
          <a:bodyPr/>
          <a:lstStyle/>
          <a:p>
            <a:r>
              <a:rPr lang="nb-NO" dirty="0"/>
              <a:t>Vurderingskriterier </a:t>
            </a:r>
          </a:p>
        </p:txBody>
      </p:sp>
      <p:sp>
        <p:nvSpPr>
          <p:cNvPr id="3" name="Plassholder for innhold 2">
            <a:extLst>
              <a:ext uri="{FF2B5EF4-FFF2-40B4-BE49-F238E27FC236}">
                <a16:creationId xmlns:a16="http://schemas.microsoft.com/office/drawing/2014/main" id="{4CBFCEE6-5899-4683-B174-5445604C922D}"/>
              </a:ext>
            </a:extLst>
          </p:cNvPr>
          <p:cNvSpPr>
            <a:spLocks noGrp="1"/>
          </p:cNvSpPr>
          <p:nvPr>
            <p:ph idx="1"/>
          </p:nvPr>
        </p:nvSpPr>
        <p:spPr>
          <a:xfrm>
            <a:off x="1071154" y="2494352"/>
            <a:ext cx="9784080" cy="3101983"/>
          </a:xfrm>
        </p:spPr>
        <p:txBody>
          <a:bodyPr>
            <a:normAutofit fontScale="77500" lnSpcReduction="20000"/>
          </a:bodyPr>
          <a:lstStyle/>
          <a:p>
            <a:r>
              <a:rPr lang="nb-NO" sz="2800" dirty="0"/>
              <a:t>Kan vise til minst tre utprøvinger der du har prøvd ut forskjellige ideer i form av f.eks. positurer/kroppsspråk, kameravinkel, bekledning, komposisjon, ansiktsuttrykk, bakgrunn mm.</a:t>
            </a:r>
          </a:p>
          <a:p>
            <a:r>
              <a:rPr lang="nb-NO" sz="2800" dirty="0"/>
              <a:t>Har bevisst brukt minst et komposisjons-prinsipp i løpet av prosessen </a:t>
            </a:r>
          </a:p>
          <a:p>
            <a:r>
              <a:rPr lang="nb-NO" sz="2800" dirty="0"/>
              <a:t>Bruker symbolikk som gir hint til kjønnsroller, f.eks. klær, rekvisitter, gestikulering, kroppsspråk, omgivelser.</a:t>
            </a:r>
          </a:p>
          <a:p>
            <a:r>
              <a:rPr lang="nb-NO" sz="2800" dirty="0"/>
              <a:t>Leverer et gjennomtenkt digitalt foto, der eleven har arbeidet bevisst med bruk av virkemidler</a:t>
            </a:r>
          </a:p>
          <a:p>
            <a:r>
              <a:rPr lang="nb-NO" sz="2800" dirty="0"/>
              <a:t>Kan i presentasjonen av valgt foto, gi begrunnelser for faglige valg. </a:t>
            </a:r>
            <a:endParaRPr lang="nb-NO" dirty="0"/>
          </a:p>
        </p:txBody>
      </p:sp>
    </p:spTree>
    <p:extLst>
      <p:ext uri="{BB962C8B-B14F-4D97-AF65-F5344CB8AC3E}">
        <p14:creationId xmlns:p14="http://schemas.microsoft.com/office/powerpoint/2010/main" val="57316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313720-D637-45D8-A0D3-B17A6A4E7491}"/>
              </a:ext>
            </a:extLst>
          </p:cNvPr>
          <p:cNvSpPr>
            <a:spLocks noGrp="1"/>
          </p:cNvSpPr>
          <p:nvPr>
            <p:ph type="title"/>
          </p:nvPr>
        </p:nvSpPr>
        <p:spPr/>
        <p:txBody>
          <a:bodyPr/>
          <a:lstStyle/>
          <a:p>
            <a:r>
              <a:rPr lang="nb-NO" dirty="0"/>
              <a:t>Nøkkelbegreper </a:t>
            </a:r>
          </a:p>
        </p:txBody>
      </p:sp>
      <p:sp>
        <p:nvSpPr>
          <p:cNvPr id="3" name="Plassholder for innhold 2">
            <a:extLst>
              <a:ext uri="{FF2B5EF4-FFF2-40B4-BE49-F238E27FC236}">
                <a16:creationId xmlns:a16="http://schemas.microsoft.com/office/drawing/2014/main" id="{BB91FB4E-F4EC-4CD8-9C77-D887FE58BF79}"/>
              </a:ext>
            </a:extLst>
          </p:cNvPr>
          <p:cNvSpPr>
            <a:spLocks noGrp="1"/>
          </p:cNvSpPr>
          <p:nvPr>
            <p:ph idx="1"/>
          </p:nvPr>
        </p:nvSpPr>
        <p:spPr>
          <a:xfrm>
            <a:off x="2231136" y="3015352"/>
            <a:ext cx="3721172" cy="3101983"/>
          </a:xfrm>
        </p:spPr>
        <p:txBody>
          <a:bodyPr>
            <a:normAutofit lnSpcReduction="10000"/>
          </a:bodyPr>
          <a:lstStyle/>
          <a:p>
            <a:r>
              <a:rPr lang="nb-NO" sz="3600" b="1" dirty="0"/>
              <a:t>Kjønn </a:t>
            </a:r>
          </a:p>
          <a:p>
            <a:r>
              <a:rPr lang="nb-NO" sz="3600" b="1" dirty="0"/>
              <a:t>Stereotypisk </a:t>
            </a:r>
          </a:p>
          <a:p>
            <a:r>
              <a:rPr lang="nb-NO" sz="3600" b="1" dirty="0"/>
              <a:t>Typisk </a:t>
            </a:r>
          </a:p>
          <a:p>
            <a:r>
              <a:rPr lang="nb-NO" sz="3600" b="1" dirty="0"/>
              <a:t>Iscenesettelse</a:t>
            </a:r>
          </a:p>
          <a:p>
            <a:r>
              <a:rPr lang="nb-NO" sz="3600" b="1" dirty="0"/>
              <a:t>Maskulin</a:t>
            </a:r>
          </a:p>
        </p:txBody>
      </p:sp>
      <p:sp>
        <p:nvSpPr>
          <p:cNvPr id="5" name="Plassholder for innhold 2">
            <a:extLst>
              <a:ext uri="{FF2B5EF4-FFF2-40B4-BE49-F238E27FC236}">
                <a16:creationId xmlns:a16="http://schemas.microsoft.com/office/drawing/2014/main" id="{13CB8DC7-AEA4-4645-97D2-2500B8A180BE}"/>
              </a:ext>
            </a:extLst>
          </p:cNvPr>
          <p:cNvSpPr txBox="1">
            <a:spLocks/>
          </p:cNvSpPr>
          <p:nvPr/>
        </p:nvSpPr>
        <p:spPr>
          <a:xfrm>
            <a:off x="6757851" y="2983779"/>
            <a:ext cx="3385893" cy="31019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nb-NO" sz="3600" b="1" dirty="0"/>
              <a:t>Androgyn </a:t>
            </a:r>
          </a:p>
          <a:p>
            <a:r>
              <a:rPr lang="nb-NO" sz="3600" b="1" dirty="0"/>
              <a:t>Portrett </a:t>
            </a:r>
          </a:p>
          <a:p>
            <a:r>
              <a:rPr lang="nb-NO" sz="3600" b="1" dirty="0"/>
              <a:t>Rolle </a:t>
            </a:r>
          </a:p>
          <a:p>
            <a:r>
              <a:rPr lang="nb-NO" sz="3600" b="1" dirty="0"/>
              <a:t>Feminin</a:t>
            </a:r>
          </a:p>
          <a:p>
            <a:r>
              <a:rPr lang="nb-NO" sz="3600" b="1" dirty="0"/>
              <a:t>Posere </a:t>
            </a:r>
          </a:p>
        </p:txBody>
      </p:sp>
    </p:spTree>
    <p:extLst>
      <p:ext uri="{BB962C8B-B14F-4D97-AF65-F5344CB8AC3E}">
        <p14:creationId xmlns:p14="http://schemas.microsoft.com/office/powerpoint/2010/main" val="306326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a:hlinkClick r:id="rId3"/>
            <a:extLst>
              <a:ext uri="{FF2B5EF4-FFF2-40B4-BE49-F238E27FC236}">
                <a16:creationId xmlns:a16="http://schemas.microsoft.com/office/drawing/2014/main" id="{0D3603BE-8D2B-4908-AF56-88C669877650}"/>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2342" b="13812"/>
          <a:stretch/>
        </p:blipFill>
        <p:spPr bwMode="auto">
          <a:xfrm>
            <a:off x="956216" y="1084117"/>
            <a:ext cx="2999335" cy="42440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Bilde 6" descr="Et bilde som inneholder tekst&#10;&#10;Automatisk generert beskrivelse">
            <a:hlinkClick r:id="rId5"/>
            <a:extLst>
              <a:ext uri="{FF2B5EF4-FFF2-40B4-BE49-F238E27FC236}">
                <a16:creationId xmlns:a16="http://schemas.microsoft.com/office/drawing/2014/main" id="{582BC8BD-7089-47C4-AF99-F4EBE1F51F1B}"/>
              </a:ext>
            </a:extLst>
          </p:cNvPr>
          <p:cNvPicPr>
            <a:picLocks noChangeAspect="1"/>
          </p:cNvPicPr>
          <p:nvPr/>
        </p:nvPicPr>
        <p:blipFill rotWithShape="1">
          <a:blip r:embed="rId6">
            <a:extLst>
              <a:ext uri="{28A0092B-C50C-407E-A947-70E740481C1C}">
                <a14:useLocalDpi xmlns:a14="http://schemas.microsoft.com/office/drawing/2010/main" val="0"/>
              </a:ext>
            </a:extLst>
          </a:blip>
          <a:srcRect l="1" t="11407" r="481" b="19555"/>
          <a:stretch/>
        </p:blipFill>
        <p:spPr>
          <a:xfrm>
            <a:off x="4827428" y="1084116"/>
            <a:ext cx="2825440" cy="4244078"/>
          </a:xfrm>
          <a:prstGeom prst="rect">
            <a:avLst/>
          </a:prstGeom>
          <a:ln>
            <a:solidFill>
              <a:schemeClr val="tx1"/>
            </a:solidFill>
          </a:ln>
        </p:spPr>
      </p:pic>
      <p:pic>
        <p:nvPicPr>
          <p:cNvPr id="9" name="Bilde 8" descr="Et bilde som inneholder tekst&#10;&#10;Automatisk generert beskrivelse">
            <a:hlinkClick r:id="rId7"/>
            <a:extLst>
              <a:ext uri="{FF2B5EF4-FFF2-40B4-BE49-F238E27FC236}">
                <a16:creationId xmlns:a16="http://schemas.microsoft.com/office/drawing/2014/main" id="{7878B28F-3536-4C53-864E-E55D1232E115}"/>
              </a:ext>
            </a:extLst>
          </p:cNvPr>
          <p:cNvPicPr>
            <a:picLocks noChangeAspect="1"/>
          </p:cNvPicPr>
          <p:nvPr/>
        </p:nvPicPr>
        <p:blipFill rotWithShape="1">
          <a:blip r:embed="rId8">
            <a:extLst>
              <a:ext uri="{28A0092B-C50C-407E-A947-70E740481C1C}">
                <a14:useLocalDpi xmlns:a14="http://schemas.microsoft.com/office/drawing/2010/main" val="0"/>
              </a:ext>
            </a:extLst>
          </a:blip>
          <a:srcRect t="11590" b="19372"/>
          <a:stretch/>
        </p:blipFill>
        <p:spPr>
          <a:xfrm>
            <a:off x="8318940" y="1104497"/>
            <a:ext cx="2825439" cy="4223697"/>
          </a:xfrm>
          <a:prstGeom prst="rect">
            <a:avLst/>
          </a:prstGeom>
          <a:ln>
            <a:solidFill>
              <a:schemeClr val="tx1"/>
            </a:solidFill>
          </a:ln>
        </p:spPr>
      </p:pic>
      <p:sp>
        <p:nvSpPr>
          <p:cNvPr id="10" name="TekstSylinder 9">
            <a:extLst>
              <a:ext uri="{FF2B5EF4-FFF2-40B4-BE49-F238E27FC236}">
                <a16:creationId xmlns:a16="http://schemas.microsoft.com/office/drawing/2014/main" id="{4F26BF28-F51B-46A5-9B27-97C9F89DA47C}"/>
              </a:ext>
            </a:extLst>
          </p:cNvPr>
          <p:cNvSpPr txBox="1"/>
          <p:nvPr/>
        </p:nvSpPr>
        <p:spPr>
          <a:xfrm>
            <a:off x="9195418" y="6267236"/>
            <a:ext cx="2712377" cy="369332"/>
          </a:xfrm>
          <a:prstGeom prst="rect">
            <a:avLst/>
          </a:prstGeom>
          <a:noFill/>
        </p:spPr>
        <p:txBody>
          <a:bodyPr wrap="square" rtlCol="0">
            <a:spAutoFit/>
          </a:bodyPr>
          <a:lstStyle/>
          <a:p>
            <a:r>
              <a:rPr lang="nb-NO" dirty="0">
                <a:solidFill>
                  <a:schemeClr val="bg1">
                    <a:lumMod val="65000"/>
                  </a:schemeClr>
                </a:solidFill>
              </a:rPr>
              <a:t>Skjermdump fra Instagram </a:t>
            </a:r>
          </a:p>
        </p:txBody>
      </p:sp>
    </p:spTree>
    <p:extLst>
      <p:ext uri="{BB962C8B-B14F-4D97-AF65-F5344CB8AC3E}">
        <p14:creationId xmlns:p14="http://schemas.microsoft.com/office/powerpoint/2010/main" val="224134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36FE4F-0517-4412-ACF1-F4F1BAA28A69}"/>
              </a:ext>
            </a:extLst>
          </p:cNvPr>
          <p:cNvSpPr>
            <a:spLocks noGrp="1"/>
          </p:cNvSpPr>
          <p:nvPr>
            <p:ph type="title"/>
          </p:nvPr>
        </p:nvSpPr>
        <p:spPr>
          <a:xfrm>
            <a:off x="2231136" y="1983596"/>
            <a:ext cx="7729728" cy="1188720"/>
          </a:xfrm>
        </p:spPr>
        <p:txBody>
          <a:bodyPr>
            <a:normAutofit/>
          </a:bodyPr>
          <a:lstStyle/>
          <a:p>
            <a:r>
              <a:rPr lang="nb-NO" dirty="0"/>
              <a:t>Nå hopper vi tilbake til </a:t>
            </a:r>
            <a:br>
              <a:rPr lang="nb-NO" dirty="0"/>
            </a:br>
            <a:r>
              <a:rPr lang="nb-NO" dirty="0"/>
              <a:t>starten av1900-tallet</a:t>
            </a:r>
          </a:p>
        </p:txBody>
      </p:sp>
    </p:spTree>
    <p:extLst>
      <p:ext uri="{BB962C8B-B14F-4D97-AF65-F5344CB8AC3E}">
        <p14:creationId xmlns:p14="http://schemas.microsoft.com/office/powerpoint/2010/main" val="100319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person, poserer, gammel&#10;&#10;Automatisk generert beskrivelse">
            <a:extLst>
              <a:ext uri="{FF2B5EF4-FFF2-40B4-BE49-F238E27FC236}">
                <a16:creationId xmlns:a16="http://schemas.microsoft.com/office/drawing/2014/main" id="{A28BA318-8A7F-4190-8484-7F6BE4779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46" y="406614"/>
            <a:ext cx="4121695" cy="5319499"/>
          </a:xfrm>
          <a:prstGeom prst="rect">
            <a:avLst/>
          </a:prstGeom>
          <a:ln>
            <a:solidFill>
              <a:schemeClr val="bg1"/>
            </a:solidFill>
          </a:ln>
        </p:spPr>
      </p:pic>
      <p:sp>
        <p:nvSpPr>
          <p:cNvPr id="9" name="TekstSylinder 8">
            <a:extLst>
              <a:ext uri="{FF2B5EF4-FFF2-40B4-BE49-F238E27FC236}">
                <a16:creationId xmlns:a16="http://schemas.microsoft.com/office/drawing/2014/main" id="{ECDFC842-7552-4701-A1B9-ABFC9662FAFC}"/>
              </a:ext>
            </a:extLst>
          </p:cNvPr>
          <p:cNvSpPr txBox="1"/>
          <p:nvPr/>
        </p:nvSpPr>
        <p:spPr>
          <a:xfrm>
            <a:off x="212345" y="5776041"/>
            <a:ext cx="4121695" cy="920750"/>
          </a:xfrm>
          <a:prstGeom prst="rect">
            <a:avLst/>
          </a:prstGeom>
          <a:solidFill>
            <a:srgbClr val="000000">
              <a:alpha val="50000"/>
            </a:srgbClr>
          </a:solidFill>
          <a:ln>
            <a:noFill/>
          </a:ln>
        </p:spPr>
        <p:txBody>
          <a:bodyPr wrap="square" anchor="ctr">
            <a:noAutofit/>
          </a:bodyPr>
          <a:lstStyle/>
          <a:p>
            <a:pPr>
              <a:spcAft>
                <a:spcPts val="600"/>
              </a:spcAft>
            </a:pPr>
            <a:r>
              <a:rPr lang="nb-NO" sz="1100" b="0" i="0">
                <a:solidFill>
                  <a:srgbClr val="FFFFFF"/>
                </a:solidFill>
                <a:effectLst/>
                <a:hlinkClick r:id="rId4">
                  <a:extLst>
                    <a:ext uri="{A12FA001-AC4F-418D-AE19-62706E023703}">
                      <ahyp:hlinkClr xmlns:ahyp="http://schemas.microsoft.com/office/drawing/2018/hyperlinkcolor" val="tx"/>
                    </a:ext>
                  </a:extLst>
                </a:hlinkClick>
              </a:rPr>
              <a:t>Portrett av Roald Amundsen, Nome, Alaska, </a:t>
            </a:r>
            <a:r>
              <a:rPr lang="nb-NO" sz="1100" b="0" i="0" err="1">
                <a:solidFill>
                  <a:srgbClr val="FFFFFF"/>
                </a:solidFill>
                <a:effectLst/>
                <a:hlinkClick r:id="rId4">
                  <a:extLst>
                    <a:ext uri="{A12FA001-AC4F-418D-AE19-62706E023703}">
                      <ahyp:hlinkClr xmlns:ahyp="http://schemas.microsoft.com/office/drawing/2018/hyperlinkcolor" val="tx"/>
                    </a:ext>
                  </a:extLst>
                </a:hlinkClick>
              </a:rPr>
              <a:t>ca</a:t>
            </a:r>
            <a:r>
              <a:rPr lang="nb-NO" sz="1100" b="0" i="0">
                <a:solidFill>
                  <a:srgbClr val="FFFFFF"/>
                </a:solidFill>
                <a:effectLst/>
                <a:hlinkClick r:id="rId4">
                  <a:extLst>
                    <a:ext uri="{A12FA001-AC4F-418D-AE19-62706E023703}">
                      <ahyp:hlinkClr xmlns:ahyp="http://schemas.microsoft.com/office/drawing/2018/hyperlinkcolor" val="tx"/>
                    </a:ext>
                  </a:extLst>
                </a:hlinkClick>
              </a:rPr>
              <a:t> 1925. </a:t>
            </a:r>
            <a:br>
              <a:rPr lang="nb-NO" sz="1100">
                <a:solidFill>
                  <a:srgbClr val="FFFFFF"/>
                </a:solidFill>
                <a:hlinkClick r:id="rId4">
                  <a:extLst>
                    <a:ext uri="{A12FA001-AC4F-418D-AE19-62706E023703}">
                      <ahyp:hlinkClr xmlns:ahyp="http://schemas.microsoft.com/office/drawing/2018/hyperlinkcolor" val="tx"/>
                    </a:ext>
                  </a:extLst>
                </a:hlinkClick>
              </a:rPr>
            </a:br>
            <a:r>
              <a:rPr lang="nb-NO" sz="1100">
                <a:solidFill>
                  <a:srgbClr val="FFFFFF"/>
                </a:solidFill>
                <a:hlinkClick r:id="rId4">
                  <a:extLst>
                    <a:ext uri="{A12FA001-AC4F-418D-AE19-62706E023703}">
                      <ahyp:hlinkClr xmlns:ahyp="http://schemas.microsoft.com/office/drawing/2018/hyperlinkcolor" val="tx"/>
                    </a:ext>
                  </a:extLst>
                </a:hlinkClick>
              </a:rPr>
              <a:t>F</a:t>
            </a:r>
            <a:r>
              <a:rPr lang="nb-NO" sz="1100" b="0" i="0">
                <a:solidFill>
                  <a:srgbClr val="FFFFFF"/>
                </a:solidFill>
                <a:effectLst/>
                <a:hlinkClick r:id="rId4">
                  <a:extLst>
                    <a:ext uri="{A12FA001-AC4F-418D-AE19-62706E023703}">
                      <ahyp:hlinkClr xmlns:ahyp="http://schemas.microsoft.com/office/drawing/2018/hyperlinkcolor" val="tx"/>
                    </a:ext>
                  </a:extLst>
                </a:hlinkClick>
              </a:rPr>
              <a:t>otograf: Lomen Bros / eier: Nasjonalbiblioteket, bldsa_SURAv0055</a:t>
            </a:r>
            <a:endParaRPr lang="nb-NO" sz="1100">
              <a:solidFill>
                <a:srgbClr val="FFFFFF"/>
              </a:solidFill>
            </a:endParaRPr>
          </a:p>
        </p:txBody>
      </p:sp>
      <p:pic>
        <p:nvPicPr>
          <p:cNvPr id="1026" name="Picture 2">
            <a:extLst>
              <a:ext uri="{FF2B5EF4-FFF2-40B4-BE49-F238E27FC236}">
                <a16:creationId xmlns:a16="http://schemas.microsoft.com/office/drawing/2014/main" id="{EB29B05A-AF53-4E9A-9FC6-1DAE7A8514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565" y="406614"/>
            <a:ext cx="3703472" cy="5285847"/>
          </a:xfrm>
          <a:prstGeom prst="rect">
            <a:avLst/>
          </a:prstGeom>
          <a:ln>
            <a:solidFill>
              <a:schemeClr val="bg1"/>
            </a:solidFill>
          </a:ln>
          <a:extLst>
            <a:ext uri="{909E8E84-426E-40DD-AFC4-6F175D3DCCD1}">
              <a14:hiddenFill xmlns:a14="http://schemas.microsoft.com/office/drawing/2010/main">
                <a:solidFill>
                  <a:srgbClr val="FFFFFF"/>
                </a:solidFill>
              </a14:hiddenFill>
            </a:ext>
          </a:extLst>
        </p:spPr>
      </p:pic>
      <p:sp>
        <p:nvSpPr>
          <p:cNvPr id="12" name="TekstSylinder 11">
            <a:extLst>
              <a:ext uri="{FF2B5EF4-FFF2-40B4-BE49-F238E27FC236}">
                <a16:creationId xmlns:a16="http://schemas.microsoft.com/office/drawing/2014/main" id="{6C0F920E-16CD-4D67-8915-F4BB1EBAF71A}"/>
              </a:ext>
            </a:extLst>
          </p:cNvPr>
          <p:cNvSpPr txBox="1"/>
          <p:nvPr/>
        </p:nvSpPr>
        <p:spPr>
          <a:xfrm>
            <a:off x="4436565" y="5789009"/>
            <a:ext cx="3703472" cy="920750"/>
          </a:xfrm>
          <a:prstGeom prst="rect">
            <a:avLst/>
          </a:prstGeom>
          <a:solidFill>
            <a:srgbClr val="000000">
              <a:alpha val="50000"/>
            </a:srgbClr>
          </a:solidFill>
          <a:ln>
            <a:noFill/>
          </a:ln>
        </p:spPr>
        <p:txBody>
          <a:bodyPr wrap="square" anchor="ctr">
            <a:noAutofit/>
          </a:bodyPr>
          <a:lstStyle/>
          <a:p>
            <a:pPr>
              <a:spcAft>
                <a:spcPts val="600"/>
              </a:spcAft>
            </a:pPr>
            <a:r>
              <a:rPr lang="nb-NO" sz="1100">
                <a:solidFill>
                  <a:srgbClr val="FFFFFF"/>
                </a:solidFill>
                <a:hlinkClick r:id="rId6">
                  <a:extLst>
                    <a:ext uri="{A12FA001-AC4F-418D-AE19-62706E023703}">
                      <ahyp:hlinkClr xmlns:ahyp="http://schemas.microsoft.com/office/drawing/2018/hyperlinkcolor" val="tx"/>
                    </a:ext>
                  </a:extLst>
                </a:hlinkClick>
              </a:rPr>
              <a:t>Portrett av Fridtjof Nansen, 1915. Henry van der </a:t>
            </a:r>
            <a:r>
              <a:rPr lang="nb-NO" sz="1100" err="1">
                <a:solidFill>
                  <a:srgbClr val="FFFFFF"/>
                </a:solidFill>
                <a:hlinkClick r:id="rId6">
                  <a:extLst>
                    <a:ext uri="{A12FA001-AC4F-418D-AE19-62706E023703}">
                      <ahyp:hlinkClr xmlns:ahyp="http://schemas.microsoft.com/office/drawing/2018/hyperlinkcolor" val="tx"/>
                    </a:ext>
                  </a:extLst>
                </a:hlinkClick>
              </a:rPr>
              <a:t>Weyde</a:t>
            </a:r>
            <a:r>
              <a:rPr lang="nb-NO" sz="1100">
                <a:solidFill>
                  <a:srgbClr val="FFFFFF"/>
                </a:solidFill>
                <a:hlinkClick r:id="rId6">
                  <a:extLst>
                    <a:ext uri="{A12FA001-AC4F-418D-AE19-62706E023703}">
                      <ahyp:hlinkClr xmlns:ahyp="http://schemas.microsoft.com/office/drawing/2018/hyperlinkcolor" val="tx"/>
                    </a:ext>
                  </a:extLst>
                </a:hlinkClick>
              </a:rPr>
              <a:t> (George </a:t>
            </a:r>
            <a:r>
              <a:rPr lang="nb-NO" sz="1100" err="1">
                <a:solidFill>
                  <a:srgbClr val="FFFFFF"/>
                </a:solidFill>
                <a:hlinkClick r:id="rId6">
                  <a:extLst>
                    <a:ext uri="{A12FA001-AC4F-418D-AE19-62706E023703}">
                      <ahyp:hlinkClr xmlns:ahyp="http://schemas.microsoft.com/office/drawing/2018/hyperlinkcolor" val="tx"/>
                    </a:ext>
                  </a:extLst>
                </a:hlinkClick>
              </a:rPr>
              <a:t>Grantham</a:t>
            </a:r>
            <a:r>
              <a:rPr lang="nb-NO" sz="1100">
                <a:solidFill>
                  <a:srgbClr val="FFFFFF"/>
                </a:solidFill>
                <a:hlinkClick r:id="rId6">
                  <a:extLst>
                    <a:ext uri="{A12FA001-AC4F-418D-AE19-62706E023703}">
                      <ahyp:hlinkClr xmlns:ahyp="http://schemas.microsoft.com/office/drawing/2018/hyperlinkcolor" val="tx"/>
                    </a:ext>
                  </a:extLst>
                </a:hlinkClick>
              </a:rPr>
              <a:t> </a:t>
            </a:r>
            <a:r>
              <a:rPr lang="nb-NO" sz="1100" err="1">
                <a:solidFill>
                  <a:srgbClr val="FFFFFF"/>
                </a:solidFill>
                <a:hlinkClick r:id="rId6">
                  <a:extLst>
                    <a:ext uri="{A12FA001-AC4F-418D-AE19-62706E023703}">
                      <ahyp:hlinkClr xmlns:ahyp="http://schemas.microsoft.com/office/drawing/2018/hyperlinkcolor" val="tx"/>
                    </a:ext>
                  </a:extLst>
                </a:hlinkClick>
              </a:rPr>
              <a:t>Bain</a:t>
            </a:r>
            <a:r>
              <a:rPr lang="nb-NO" sz="1100">
                <a:solidFill>
                  <a:srgbClr val="FFFFFF"/>
                </a:solidFill>
                <a:hlinkClick r:id="rId6">
                  <a:extLst>
                    <a:ext uri="{A12FA001-AC4F-418D-AE19-62706E023703}">
                      <ahyp:hlinkClr xmlns:ahyp="http://schemas.microsoft.com/office/drawing/2018/hyperlinkcolor" val="tx"/>
                    </a:ext>
                  </a:extLst>
                </a:hlinkClick>
              </a:rPr>
              <a:t> Collection - Library </a:t>
            </a:r>
            <a:r>
              <a:rPr lang="nb-NO" sz="1100" err="1">
                <a:solidFill>
                  <a:srgbClr val="FFFFFF"/>
                </a:solidFill>
                <a:hlinkClick r:id="rId6">
                  <a:extLst>
                    <a:ext uri="{A12FA001-AC4F-418D-AE19-62706E023703}">
                      <ahyp:hlinkClr xmlns:ahyp="http://schemas.microsoft.com/office/drawing/2018/hyperlinkcolor" val="tx"/>
                    </a:ext>
                  </a:extLst>
                </a:hlinkClick>
              </a:rPr>
              <a:t>of</a:t>
            </a:r>
            <a:r>
              <a:rPr lang="nb-NO" sz="1100">
                <a:solidFill>
                  <a:srgbClr val="FFFFFF"/>
                </a:solidFill>
                <a:hlinkClick r:id="rId6">
                  <a:extLst>
                    <a:ext uri="{A12FA001-AC4F-418D-AE19-62706E023703}">
                      <ahyp:hlinkClr xmlns:ahyp="http://schemas.microsoft.com/office/drawing/2018/hyperlinkcolor" val="tx"/>
                    </a:ext>
                  </a:extLst>
                </a:hlinkClick>
              </a:rPr>
              <a:t> </a:t>
            </a:r>
            <a:r>
              <a:rPr lang="nb-NO" sz="1100" err="1">
                <a:solidFill>
                  <a:srgbClr val="FFFFFF"/>
                </a:solidFill>
                <a:hlinkClick r:id="rId6">
                  <a:extLst>
                    <a:ext uri="{A12FA001-AC4F-418D-AE19-62706E023703}">
                      <ahyp:hlinkClr xmlns:ahyp="http://schemas.microsoft.com/office/drawing/2018/hyperlinkcolor" val="tx"/>
                    </a:ext>
                  </a:extLst>
                </a:hlinkClick>
              </a:rPr>
              <a:t>Congress</a:t>
            </a:r>
            <a:r>
              <a:rPr lang="nb-NO" sz="1100">
                <a:solidFill>
                  <a:srgbClr val="FFFFFF"/>
                </a:solidFill>
                <a:hlinkClick r:id="rId6">
                  <a:extLst>
                    <a:ext uri="{A12FA001-AC4F-418D-AE19-62706E023703}">
                      <ahyp:hlinkClr xmlns:ahyp="http://schemas.microsoft.com/office/drawing/2018/hyperlinkcolor" val="tx"/>
                    </a:ext>
                  </a:extLst>
                </a:hlinkClick>
              </a:rPr>
              <a:t>), Public </a:t>
            </a:r>
            <a:r>
              <a:rPr lang="nb-NO" sz="1100" err="1">
                <a:solidFill>
                  <a:srgbClr val="FFFFFF"/>
                </a:solidFill>
                <a:hlinkClick r:id="rId6">
                  <a:extLst>
                    <a:ext uri="{A12FA001-AC4F-418D-AE19-62706E023703}">
                      <ahyp:hlinkClr xmlns:ahyp="http://schemas.microsoft.com/office/drawing/2018/hyperlinkcolor" val="tx"/>
                    </a:ext>
                  </a:extLst>
                </a:hlinkClick>
              </a:rPr>
              <a:t>domain</a:t>
            </a:r>
            <a:r>
              <a:rPr lang="nb-NO" sz="1100">
                <a:solidFill>
                  <a:srgbClr val="FFFFFF"/>
                </a:solidFill>
                <a:hlinkClick r:id="rId6">
                  <a:extLst>
                    <a:ext uri="{A12FA001-AC4F-418D-AE19-62706E023703}">
                      <ahyp:hlinkClr xmlns:ahyp="http://schemas.microsoft.com/office/drawing/2018/hyperlinkcolor" val="tx"/>
                    </a:ext>
                  </a:extLst>
                </a:hlinkClick>
              </a:rPr>
              <a:t>, via Wikimedia </a:t>
            </a:r>
            <a:r>
              <a:rPr lang="nb-NO" sz="1100" err="1">
                <a:solidFill>
                  <a:srgbClr val="FFFFFF"/>
                </a:solidFill>
                <a:hlinkClick r:id="rId6">
                  <a:extLst>
                    <a:ext uri="{A12FA001-AC4F-418D-AE19-62706E023703}">
                      <ahyp:hlinkClr xmlns:ahyp="http://schemas.microsoft.com/office/drawing/2018/hyperlinkcolor" val="tx"/>
                    </a:ext>
                  </a:extLst>
                </a:hlinkClick>
              </a:rPr>
              <a:t>Commons</a:t>
            </a:r>
            <a:endParaRPr lang="nb-NO" sz="1100">
              <a:solidFill>
                <a:srgbClr val="FFFFFF"/>
              </a:solidFill>
            </a:endParaRPr>
          </a:p>
        </p:txBody>
      </p:sp>
      <p:sp>
        <p:nvSpPr>
          <p:cNvPr id="11" name="TekstSylinder 10">
            <a:extLst>
              <a:ext uri="{FF2B5EF4-FFF2-40B4-BE49-F238E27FC236}">
                <a16:creationId xmlns:a16="http://schemas.microsoft.com/office/drawing/2014/main" id="{6FAF8044-7764-458C-8B8E-1E43878DCA8C}"/>
              </a:ext>
            </a:extLst>
          </p:cNvPr>
          <p:cNvSpPr txBox="1"/>
          <p:nvPr/>
        </p:nvSpPr>
        <p:spPr>
          <a:xfrm>
            <a:off x="8399418" y="1900243"/>
            <a:ext cx="3410420" cy="4247317"/>
          </a:xfrm>
          <a:prstGeom prst="rect">
            <a:avLst/>
          </a:prstGeom>
          <a:solidFill>
            <a:schemeClr val="bg2"/>
          </a:solidFill>
          <a:ln>
            <a:solidFill>
              <a:schemeClr val="bg1">
                <a:lumMod val="50000"/>
              </a:schemeClr>
            </a:solidFill>
          </a:ln>
        </p:spPr>
        <p:txBody>
          <a:bodyPr wrap="square" rtlCol="0">
            <a:spAutoFit/>
          </a:bodyPr>
          <a:lstStyle/>
          <a:p>
            <a:endParaRPr lang="nb-NO" dirty="0"/>
          </a:p>
          <a:p>
            <a:pPr marL="285750" indent="-285750">
              <a:buFont typeface="Arial" panose="020B0604020202020204" pitchFamily="34" charset="0"/>
              <a:buChar char="•"/>
            </a:pPr>
            <a:r>
              <a:rPr lang="nb-NO" dirty="0"/>
              <a:t>Beskriv bildene. Hva ser vi?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Hva sier bildene av Amundsen og Nansen om hvordan en typisk polarhelt skulle se ut på 1900-tallet? Trekk frem tre trekk. </a:t>
            </a:r>
            <a:br>
              <a:rPr lang="nb-NO" dirty="0"/>
            </a:br>
            <a:endParaRPr lang="nb-NO" dirty="0"/>
          </a:p>
          <a:p>
            <a:pPr marL="285750" indent="-285750">
              <a:buFont typeface="Arial" panose="020B0604020202020204" pitchFamily="34" charset="0"/>
              <a:buChar char="•"/>
            </a:pPr>
            <a:r>
              <a:rPr lang="nb-NO" dirty="0"/>
              <a:t>Kan disse typiske trekkene utgjøre en stereotypi?</a:t>
            </a:r>
            <a:br>
              <a:rPr lang="nb-NO" dirty="0"/>
            </a:br>
            <a:endParaRPr lang="nb-NO" dirty="0"/>
          </a:p>
          <a:p>
            <a:pPr marL="285750" indent="-285750">
              <a:buFont typeface="Arial" panose="020B0604020202020204" pitchFamily="34" charset="0"/>
              <a:buChar char="•"/>
            </a:pPr>
            <a:r>
              <a:rPr lang="nb-NO" dirty="0"/>
              <a:t>Hvilken sjanger innen fotografi mener du bildene til venstre kommer inn under?</a:t>
            </a:r>
          </a:p>
        </p:txBody>
      </p:sp>
      <p:sp>
        <p:nvSpPr>
          <p:cNvPr id="10" name="Tittel 1">
            <a:extLst>
              <a:ext uri="{FF2B5EF4-FFF2-40B4-BE49-F238E27FC236}">
                <a16:creationId xmlns:a16="http://schemas.microsoft.com/office/drawing/2014/main" id="{73FEB0EA-88A7-4E25-BC04-8839C00F8104}"/>
              </a:ext>
            </a:extLst>
          </p:cNvPr>
          <p:cNvSpPr txBox="1">
            <a:spLocks/>
          </p:cNvSpPr>
          <p:nvPr/>
        </p:nvSpPr>
        <p:spPr bwMode="blackWhite">
          <a:xfrm>
            <a:off x="8901539" y="406614"/>
            <a:ext cx="2406178" cy="11887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475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nb-NO" dirty="0"/>
              <a:t>En typisk polarhelt på 1900-tallet </a:t>
            </a:r>
          </a:p>
        </p:txBody>
      </p:sp>
    </p:spTree>
    <p:extLst>
      <p:ext uri="{BB962C8B-B14F-4D97-AF65-F5344CB8AC3E}">
        <p14:creationId xmlns:p14="http://schemas.microsoft.com/office/powerpoint/2010/main" val="349642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38353" y="2053546"/>
            <a:ext cx="4087306" cy="2889114"/>
          </a:xfrm>
        </p:spPr>
        <p:txBody>
          <a:bodyPr anchor="b">
            <a:normAutofit/>
          </a:bodyPr>
          <a:lstStyle/>
          <a:p>
            <a:r>
              <a:rPr lang="en-US" sz="5400" b="1" dirty="0"/>
              <a:t>Marie </a:t>
            </a:r>
            <a:r>
              <a:rPr lang="en-US" sz="5400" b="1" dirty="0" err="1"/>
              <a:t>Høeg</a:t>
            </a:r>
            <a:br>
              <a:rPr lang="en-US" sz="5400" dirty="0"/>
            </a:br>
            <a:r>
              <a:rPr lang="en-US" sz="4400" dirty="0"/>
              <a:t>1866-1949</a:t>
            </a:r>
          </a:p>
        </p:txBody>
      </p:sp>
      <p:sp>
        <p:nvSpPr>
          <p:cNvPr id="21" name="TekstSylinder 20">
            <a:extLst>
              <a:ext uri="{FF2B5EF4-FFF2-40B4-BE49-F238E27FC236}">
                <a16:creationId xmlns:a16="http://schemas.microsoft.com/office/drawing/2014/main" id="{CC6BBB58-9B08-4B3E-8128-97FB9AACBFD6}"/>
              </a:ext>
            </a:extLst>
          </p:cNvPr>
          <p:cNvSpPr txBox="1"/>
          <p:nvPr/>
        </p:nvSpPr>
        <p:spPr>
          <a:xfrm>
            <a:off x="5120686" y="6523391"/>
            <a:ext cx="7071314" cy="261610"/>
          </a:xfrm>
          <a:prstGeom prst="rect">
            <a:avLst/>
          </a:prstGeom>
          <a:noFill/>
        </p:spPr>
        <p:txBody>
          <a:bodyPr wrap="square">
            <a:spAutoFit/>
          </a:bodyPr>
          <a:lstStyle/>
          <a:p>
            <a:pPr algn="l"/>
            <a:r>
              <a:rPr lang="nb-NO" sz="1100" b="0" i="0" u="none" strike="noStrike" dirty="0">
                <a:solidFill>
                  <a:schemeClr val="tx1">
                    <a:lumMod val="75000"/>
                  </a:schemeClr>
                </a:solidFill>
                <a:effectLst/>
                <a:latin typeface="Work Sans" pitchFamily="2" charset="0"/>
                <a:hlinkClick r:id="rId3">
                  <a:extLst>
                    <a:ext uri="{A12FA001-AC4F-418D-AE19-62706E023703}">
                      <ahyp:hlinkClr xmlns:ahyp="http://schemas.microsoft.com/office/drawing/2018/hyperlinkcolor" val="tx"/>
                    </a:ext>
                  </a:extLst>
                </a:hlinkClick>
              </a:rPr>
              <a:t>Høeg i gutteaktig fremtoning</a:t>
            </a:r>
            <a:r>
              <a:rPr lang="nb-NO" sz="1100" u="none" strike="noStrike" dirty="0">
                <a:solidFill>
                  <a:schemeClr val="tx1">
                    <a:lumMod val="75000"/>
                  </a:schemeClr>
                </a:solidFill>
                <a:latin typeface="Work Sans" pitchFamily="2" charset="0"/>
              </a:rPr>
              <a:t>. Foto:</a:t>
            </a:r>
            <a:r>
              <a:rPr lang="nb-NO" sz="1100" b="0" i="0" dirty="0">
                <a:solidFill>
                  <a:schemeClr val="tx1">
                    <a:lumMod val="75000"/>
                  </a:schemeClr>
                </a:solidFill>
                <a:effectLst/>
                <a:latin typeface="Work Sans" pitchFamily="2" charset="0"/>
              </a:rPr>
              <a:t> Berg &amp; Høeg</a:t>
            </a:r>
            <a:r>
              <a:rPr lang="nb-NO" sz="1100" dirty="0">
                <a:solidFill>
                  <a:schemeClr val="tx1">
                    <a:lumMod val="75000"/>
                  </a:schemeClr>
                </a:solidFill>
                <a:latin typeface="Work Sans" pitchFamily="2" charset="0"/>
              </a:rPr>
              <a:t>/Preus museum</a:t>
            </a:r>
            <a:r>
              <a:rPr lang="nb-NO" sz="1100" b="0" i="0" dirty="0">
                <a:solidFill>
                  <a:schemeClr val="tx1">
                    <a:lumMod val="75000"/>
                  </a:schemeClr>
                </a:solidFill>
                <a:effectLst/>
                <a:latin typeface="Work Sans" pitchFamily="2" charset="0"/>
              </a:rPr>
              <a:t> Lisens: </a:t>
            </a:r>
            <a:r>
              <a:rPr lang="nb-NO" sz="1100" dirty="0">
                <a:solidFill>
                  <a:schemeClr val="tx1">
                    <a:lumMod val="75000"/>
                  </a:schemeClr>
                </a:solidFill>
                <a:latin typeface="Work Sans" pitchFamily="2" charset="0"/>
                <a:hlinkClick r:id="rId4">
                  <a:extLst>
                    <a:ext uri="{A12FA001-AC4F-418D-AE19-62706E023703}">
                      <ahyp:hlinkClr xmlns:ahyp="http://schemas.microsoft.com/office/drawing/2018/hyperlinkcolor" val="tx"/>
                    </a:ext>
                  </a:extLst>
                </a:hlinkClick>
              </a:rPr>
              <a:t>Falt i det fri (Public </a:t>
            </a:r>
            <a:r>
              <a:rPr lang="nb-NO" sz="1100" dirty="0" err="1">
                <a:solidFill>
                  <a:schemeClr val="tx1">
                    <a:lumMod val="75000"/>
                  </a:schemeClr>
                </a:solidFill>
                <a:latin typeface="Work Sans" pitchFamily="2" charset="0"/>
                <a:hlinkClick r:id="rId4">
                  <a:extLst>
                    <a:ext uri="{A12FA001-AC4F-418D-AE19-62706E023703}">
                      <ahyp:hlinkClr xmlns:ahyp="http://schemas.microsoft.com/office/drawing/2018/hyperlinkcolor" val="tx"/>
                    </a:ext>
                  </a:extLst>
                </a:hlinkClick>
              </a:rPr>
              <a:t>domain</a:t>
            </a:r>
            <a:r>
              <a:rPr lang="nb-NO" sz="1100" dirty="0">
                <a:solidFill>
                  <a:schemeClr val="tx1">
                    <a:lumMod val="75000"/>
                  </a:schemeClr>
                </a:solidFill>
                <a:latin typeface="Work Sans" pitchFamily="2" charset="0"/>
              </a:rPr>
              <a:t>)</a:t>
            </a:r>
            <a:endParaRPr lang="nb-NO" sz="1100" b="0" i="0" dirty="0">
              <a:solidFill>
                <a:schemeClr val="tx1">
                  <a:lumMod val="75000"/>
                </a:schemeClr>
              </a:solidFill>
              <a:effectLst/>
              <a:latin typeface="Work Sans" pitchFamily="2" charset="0"/>
            </a:endParaRPr>
          </a:p>
        </p:txBody>
      </p:sp>
      <p:pic>
        <p:nvPicPr>
          <p:cNvPr id="4" name="Bilde 3" descr="Et bilde som inneholder innendørs, kåpe&#10;&#10;Automatisk generert beskrivelse">
            <a:extLst>
              <a:ext uri="{FF2B5EF4-FFF2-40B4-BE49-F238E27FC236}">
                <a16:creationId xmlns:a16="http://schemas.microsoft.com/office/drawing/2014/main" id="{09BF2C26-C8F9-43DC-BF23-1B3D9DD703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2515" y="447979"/>
            <a:ext cx="4089110" cy="5962041"/>
          </a:xfrm>
          <a:prstGeom prst="rect">
            <a:avLst/>
          </a:prstGeom>
        </p:spPr>
      </p:pic>
    </p:spTree>
    <p:extLst>
      <p:ext uri="{BB962C8B-B14F-4D97-AF65-F5344CB8AC3E}">
        <p14:creationId xmlns:p14="http://schemas.microsoft.com/office/powerpoint/2010/main" val="4253124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9594A6-A75D-4F93-893F-A12A7103AEB2}"/>
              </a:ext>
            </a:extLst>
          </p:cNvPr>
          <p:cNvSpPr>
            <a:spLocks noGrp="1"/>
          </p:cNvSpPr>
          <p:nvPr>
            <p:ph type="title"/>
          </p:nvPr>
        </p:nvSpPr>
        <p:spPr>
          <a:xfrm>
            <a:off x="1206709" y="461420"/>
            <a:ext cx="5293070" cy="1602511"/>
          </a:xfrm>
        </p:spPr>
        <p:txBody>
          <a:bodyPr>
            <a:normAutofit/>
          </a:bodyPr>
          <a:lstStyle/>
          <a:p>
            <a:r>
              <a:rPr lang="nb-NO" dirty="0"/>
              <a:t>Marie utfordret datidens kjønnsstereotypier </a:t>
            </a:r>
          </a:p>
        </p:txBody>
      </p:sp>
      <p:pic>
        <p:nvPicPr>
          <p:cNvPr id="5" name="Plassholder for innhold 4" descr="Et bilde som inneholder tekst, person, mann, dress&#10;&#10;Automatisk generert beskrivelse">
            <a:extLst>
              <a:ext uri="{FF2B5EF4-FFF2-40B4-BE49-F238E27FC236}">
                <a16:creationId xmlns:a16="http://schemas.microsoft.com/office/drawing/2014/main" id="{00ED44E5-87B3-4C29-A278-03488EE34F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6709" y="2347629"/>
            <a:ext cx="2399742" cy="3605247"/>
          </a:xfrm>
          <a:ln>
            <a:solidFill>
              <a:schemeClr val="tx1"/>
            </a:solidFill>
          </a:ln>
        </p:spPr>
      </p:pic>
      <p:pic>
        <p:nvPicPr>
          <p:cNvPr id="7" name="Bilde 6" descr="Et bilde som inneholder tekst, person, utendørs, poserer&#10;&#10;Automatisk generert beskrivelse">
            <a:extLst>
              <a:ext uri="{FF2B5EF4-FFF2-40B4-BE49-F238E27FC236}">
                <a16:creationId xmlns:a16="http://schemas.microsoft.com/office/drawing/2014/main" id="{099A9C41-E255-4AF0-AF13-759C25271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978" y="2347629"/>
            <a:ext cx="2574528" cy="3605247"/>
          </a:xfrm>
          <a:prstGeom prst="rect">
            <a:avLst/>
          </a:prstGeom>
          <a:ln>
            <a:solidFill>
              <a:schemeClr val="tx1"/>
            </a:solidFill>
          </a:ln>
        </p:spPr>
      </p:pic>
      <p:pic>
        <p:nvPicPr>
          <p:cNvPr id="13" name="Bilde 12" descr="Et bilde som inneholder tekst, person, utendørs, gammel&#10;&#10;Automatisk generert beskrivelse">
            <a:extLst>
              <a:ext uri="{FF2B5EF4-FFF2-40B4-BE49-F238E27FC236}">
                <a16:creationId xmlns:a16="http://schemas.microsoft.com/office/drawing/2014/main" id="{9F6B924C-8AD2-43DF-8AF3-2E8D2C165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947" y="461420"/>
            <a:ext cx="3605888" cy="5704249"/>
          </a:xfrm>
          <a:prstGeom prst="rect">
            <a:avLst/>
          </a:prstGeom>
          <a:ln>
            <a:solidFill>
              <a:schemeClr val="tx1"/>
            </a:solidFill>
          </a:ln>
        </p:spPr>
      </p:pic>
      <p:sp>
        <p:nvSpPr>
          <p:cNvPr id="22" name="TekstSylinder 21">
            <a:extLst>
              <a:ext uri="{FF2B5EF4-FFF2-40B4-BE49-F238E27FC236}">
                <a16:creationId xmlns:a16="http://schemas.microsoft.com/office/drawing/2014/main" id="{A477B196-BCBD-48E6-9338-C8EF6B3110AB}"/>
              </a:ext>
            </a:extLst>
          </p:cNvPr>
          <p:cNvSpPr txBox="1"/>
          <p:nvPr/>
        </p:nvSpPr>
        <p:spPr>
          <a:xfrm>
            <a:off x="7196948" y="6243458"/>
            <a:ext cx="3605888"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90000"/>
              </a:lnSpc>
              <a:spcAft>
                <a:spcPts val="600"/>
              </a:spcAft>
            </a:pPr>
            <a:r>
              <a:rPr lang="en-US" sz="1000" dirty="0">
                <a:solidFill>
                  <a:schemeClr val="tx1"/>
                </a:solidFill>
                <a:hlinkClick r:id="rId6">
                  <a:extLst>
                    <a:ext uri="{A12FA001-AC4F-418D-AE19-62706E023703}">
                      <ahyp:hlinkClr xmlns:ahyp="http://schemas.microsoft.com/office/drawing/2018/hyperlinkcolor" val="tx"/>
                    </a:ext>
                  </a:extLst>
                </a:hlinkClick>
              </a:rPr>
              <a:t>Marie </a:t>
            </a:r>
            <a:r>
              <a:rPr lang="en-US" sz="1000" dirty="0" err="1">
                <a:solidFill>
                  <a:schemeClr val="tx1"/>
                </a:solidFill>
                <a:hlinkClick r:id="rId6">
                  <a:extLst>
                    <a:ext uri="{A12FA001-AC4F-418D-AE19-62706E023703}">
                      <ahyp:hlinkClr xmlns:ahyp="http://schemas.microsoft.com/office/drawing/2018/hyperlinkcolor" val="tx"/>
                    </a:ext>
                  </a:extLst>
                </a:hlinkClick>
              </a:rPr>
              <a:t>Høeg</a:t>
            </a:r>
            <a:r>
              <a:rPr lang="en-US" sz="1000" dirty="0">
                <a:solidFill>
                  <a:schemeClr val="tx1"/>
                </a:solidFill>
                <a:hlinkClick r:id="rId6">
                  <a:extLst>
                    <a:ext uri="{A12FA001-AC4F-418D-AE19-62706E023703}">
                      <ahyp:hlinkClr xmlns:ahyp="http://schemas.microsoft.com/office/drawing/2018/hyperlinkcolor" val="tx"/>
                    </a:ext>
                  </a:extLst>
                </a:hlinkClick>
              </a:rPr>
              <a:t> og </a:t>
            </a:r>
            <a:r>
              <a:rPr lang="en-US" sz="1000" dirty="0" err="1">
                <a:solidFill>
                  <a:schemeClr val="tx1"/>
                </a:solidFill>
                <a:hlinkClick r:id="rId6">
                  <a:extLst>
                    <a:ext uri="{A12FA001-AC4F-418D-AE19-62706E023703}">
                      <ahyp:hlinkClr xmlns:ahyp="http://schemas.microsoft.com/office/drawing/2018/hyperlinkcolor" val="tx"/>
                    </a:ext>
                  </a:extLst>
                </a:hlinkClick>
              </a:rPr>
              <a:t>ukjent</a:t>
            </a:r>
            <a:r>
              <a:rPr lang="en-US" sz="1000" dirty="0">
                <a:solidFill>
                  <a:schemeClr val="tx1"/>
                </a:solidFill>
                <a:hlinkClick r:id="rId6">
                  <a:extLst>
                    <a:ext uri="{A12FA001-AC4F-418D-AE19-62706E023703}">
                      <ahyp:hlinkClr xmlns:ahyp="http://schemas.microsoft.com/office/drawing/2018/hyperlinkcolor" val="tx"/>
                    </a:ext>
                  </a:extLst>
                </a:hlinkClick>
              </a:rPr>
              <a:t> </a:t>
            </a:r>
            <a:r>
              <a:rPr lang="en-US" sz="1000" dirty="0" err="1">
                <a:solidFill>
                  <a:schemeClr val="tx1"/>
                </a:solidFill>
                <a:hlinkClick r:id="rId6">
                  <a:extLst>
                    <a:ext uri="{A12FA001-AC4F-418D-AE19-62706E023703}">
                      <ahyp:hlinkClr xmlns:ahyp="http://schemas.microsoft.com/office/drawing/2018/hyperlinkcolor" val="tx"/>
                    </a:ext>
                  </a:extLst>
                </a:hlinkClick>
              </a:rPr>
              <a:t>mann</a:t>
            </a:r>
            <a:r>
              <a:rPr lang="en-US" sz="1000" dirty="0">
                <a:solidFill>
                  <a:schemeClr val="tx1"/>
                </a:solidFill>
                <a:hlinkClick r:id="rId6">
                  <a:extLst>
                    <a:ext uri="{A12FA001-AC4F-418D-AE19-62706E023703}">
                      <ahyp:hlinkClr xmlns:ahyp="http://schemas.microsoft.com/office/drawing/2018/hyperlinkcolor" val="tx"/>
                    </a:ext>
                  </a:extLst>
                </a:hlinkClick>
              </a:rPr>
              <a:t>. </a:t>
            </a:r>
            <a:r>
              <a:rPr lang="en-US" sz="1000" dirty="0" err="1">
                <a:solidFill>
                  <a:schemeClr val="tx1"/>
                </a:solidFill>
              </a:rPr>
              <a:t>Foto</a:t>
            </a:r>
            <a:r>
              <a:rPr lang="en-US" sz="1000" dirty="0">
                <a:solidFill>
                  <a:schemeClr val="tx1"/>
                </a:solidFill>
              </a:rPr>
              <a:t>:</a:t>
            </a:r>
            <a:r>
              <a:rPr lang="en-US" sz="1000" b="0" i="0" dirty="0">
                <a:solidFill>
                  <a:schemeClr val="tx1"/>
                </a:solidFill>
                <a:effectLst/>
              </a:rPr>
              <a:t> Berg &amp; </a:t>
            </a:r>
            <a:r>
              <a:rPr lang="en-US" sz="1000" b="0" i="0" dirty="0" err="1">
                <a:solidFill>
                  <a:schemeClr val="tx1"/>
                </a:solidFill>
                <a:effectLst/>
              </a:rPr>
              <a:t>Høeg</a:t>
            </a:r>
            <a:r>
              <a:rPr lang="en-US" sz="1000" b="0" i="0" dirty="0">
                <a:solidFill>
                  <a:schemeClr val="tx1"/>
                </a:solidFill>
                <a:effectLst/>
              </a:rPr>
              <a:t>/</a:t>
            </a:r>
            <a:r>
              <a:rPr lang="en-US" sz="1000" b="0" i="0" dirty="0" err="1">
                <a:solidFill>
                  <a:schemeClr val="tx1"/>
                </a:solidFill>
                <a:effectLst/>
              </a:rPr>
              <a:t>Preus</a:t>
            </a:r>
            <a:r>
              <a:rPr lang="en-US" sz="1000" b="0" i="0" dirty="0">
                <a:solidFill>
                  <a:schemeClr val="tx1"/>
                </a:solidFill>
                <a:effectLst/>
              </a:rPr>
              <a:t> museum.  </a:t>
            </a:r>
            <a:r>
              <a:rPr lang="en-US" sz="1000" b="0" i="0" dirty="0" err="1">
                <a:solidFill>
                  <a:schemeClr val="tx1"/>
                </a:solidFill>
                <a:effectLst/>
              </a:rPr>
              <a:t>Lisens</a:t>
            </a:r>
            <a:r>
              <a:rPr lang="en-US" sz="1000" b="0" i="0" dirty="0">
                <a:solidFill>
                  <a:schemeClr val="tx1"/>
                </a:solidFill>
                <a:effectLst/>
              </a:rPr>
              <a:t>: </a:t>
            </a:r>
            <a:r>
              <a:rPr lang="en-US" sz="1000" dirty="0" err="1">
                <a:solidFill>
                  <a:schemeClr val="tx1"/>
                </a:solidFill>
                <a:hlinkClick r:id="rId7">
                  <a:extLst>
                    <a:ext uri="{A12FA001-AC4F-418D-AE19-62706E023703}">
                      <ahyp:hlinkClr xmlns:ahyp="http://schemas.microsoft.com/office/drawing/2018/hyperlinkcolor" val="tx"/>
                    </a:ext>
                  </a:extLst>
                </a:hlinkClick>
              </a:rPr>
              <a:t>Falt</a:t>
            </a:r>
            <a:r>
              <a:rPr lang="en-US" sz="1000" dirty="0">
                <a:solidFill>
                  <a:schemeClr val="tx1"/>
                </a:solidFill>
                <a:hlinkClick r:id="rId7">
                  <a:extLst>
                    <a:ext uri="{A12FA001-AC4F-418D-AE19-62706E023703}">
                      <ahyp:hlinkClr xmlns:ahyp="http://schemas.microsoft.com/office/drawing/2018/hyperlinkcolor" val="tx"/>
                    </a:ext>
                  </a:extLst>
                </a:hlinkClick>
              </a:rPr>
              <a:t> </a:t>
            </a:r>
            <a:r>
              <a:rPr lang="en-US" sz="1000" dirty="0" err="1">
                <a:solidFill>
                  <a:schemeClr val="tx1"/>
                </a:solidFill>
                <a:hlinkClick r:id="rId7">
                  <a:extLst>
                    <a:ext uri="{A12FA001-AC4F-418D-AE19-62706E023703}">
                      <ahyp:hlinkClr xmlns:ahyp="http://schemas.microsoft.com/office/drawing/2018/hyperlinkcolor" val="tx"/>
                    </a:ext>
                  </a:extLst>
                </a:hlinkClick>
              </a:rPr>
              <a:t>i</a:t>
            </a:r>
            <a:r>
              <a:rPr lang="en-US" sz="1000" dirty="0">
                <a:solidFill>
                  <a:schemeClr val="tx1"/>
                </a:solidFill>
                <a:hlinkClick r:id="rId7">
                  <a:extLst>
                    <a:ext uri="{A12FA001-AC4F-418D-AE19-62706E023703}">
                      <ahyp:hlinkClr xmlns:ahyp="http://schemas.microsoft.com/office/drawing/2018/hyperlinkcolor" val="tx"/>
                    </a:ext>
                  </a:extLst>
                </a:hlinkClick>
              </a:rPr>
              <a:t> det </a:t>
            </a:r>
            <a:r>
              <a:rPr lang="en-US" sz="1000" dirty="0" err="1">
                <a:solidFill>
                  <a:schemeClr val="tx1"/>
                </a:solidFill>
                <a:hlinkClick r:id="rId7">
                  <a:extLst>
                    <a:ext uri="{A12FA001-AC4F-418D-AE19-62706E023703}">
                      <ahyp:hlinkClr xmlns:ahyp="http://schemas.microsoft.com/office/drawing/2018/hyperlinkcolor" val="tx"/>
                    </a:ext>
                  </a:extLst>
                </a:hlinkClick>
              </a:rPr>
              <a:t>fri</a:t>
            </a:r>
            <a:r>
              <a:rPr lang="en-US" sz="1000" dirty="0">
                <a:solidFill>
                  <a:schemeClr val="tx1"/>
                </a:solidFill>
                <a:hlinkClick r:id="rId7">
                  <a:extLst>
                    <a:ext uri="{A12FA001-AC4F-418D-AE19-62706E023703}">
                      <ahyp:hlinkClr xmlns:ahyp="http://schemas.microsoft.com/office/drawing/2018/hyperlinkcolor" val="tx"/>
                    </a:ext>
                  </a:extLst>
                </a:hlinkClick>
              </a:rPr>
              <a:t> (Public domain)</a:t>
            </a:r>
            <a:endParaRPr lang="en-US" sz="1000" b="0" i="0" dirty="0">
              <a:solidFill>
                <a:schemeClr val="tx1"/>
              </a:solidFill>
              <a:effectLst/>
            </a:endParaRPr>
          </a:p>
        </p:txBody>
      </p:sp>
      <p:sp>
        <p:nvSpPr>
          <p:cNvPr id="23" name="TekstSylinder 22">
            <a:extLst>
              <a:ext uri="{FF2B5EF4-FFF2-40B4-BE49-F238E27FC236}">
                <a16:creationId xmlns:a16="http://schemas.microsoft.com/office/drawing/2014/main" id="{1FC81A50-A861-478C-BEF0-73B0062FFE00}"/>
              </a:ext>
            </a:extLst>
          </p:cNvPr>
          <p:cNvSpPr txBox="1"/>
          <p:nvPr/>
        </p:nvSpPr>
        <p:spPr>
          <a:xfrm>
            <a:off x="3864978" y="6058792"/>
            <a:ext cx="2574528"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b-NO" sz="1000" dirty="0">
                <a:solidFill>
                  <a:schemeClr val="tx1">
                    <a:lumMod val="85000"/>
                    <a:lumOff val="15000"/>
                  </a:schemeClr>
                </a:solidFill>
                <a:hlinkClick r:id="rId8">
                  <a:extLst>
                    <a:ext uri="{A12FA001-AC4F-418D-AE19-62706E023703}">
                      <ahyp:hlinkClr xmlns:ahyp="http://schemas.microsoft.com/office/drawing/2018/hyperlinkcolor" val="tx"/>
                    </a:ext>
                  </a:extLst>
                </a:hlinkClick>
              </a:rPr>
              <a:t>Marie Høeg, poserer som gutt med sigarett</a:t>
            </a:r>
            <a:r>
              <a:rPr lang="nb-NO" sz="1000" dirty="0">
                <a:solidFill>
                  <a:schemeClr val="tx1">
                    <a:lumMod val="85000"/>
                    <a:lumOff val="15000"/>
                  </a:schemeClr>
                </a:solidFill>
              </a:rPr>
              <a:t>. Foto: Berg &amp; Høeg/Preus museum.</a:t>
            </a:r>
            <a:br>
              <a:rPr lang="nb-NO" sz="1000" dirty="0">
                <a:solidFill>
                  <a:schemeClr val="tx1">
                    <a:lumMod val="85000"/>
                    <a:lumOff val="15000"/>
                  </a:schemeClr>
                </a:solidFill>
              </a:rPr>
            </a:br>
            <a:r>
              <a:rPr lang="nb-NO" sz="1000" dirty="0">
                <a:solidFill>
                  <a:schemeClr val="tx1">
                    <a:lumMod val="85000"/>
                    <a:lumOff val="15000"/>
                  </a:schemeClr>
                </a:solidFill>
              </a:rPr>
              <a:t>Lisens: </a:t>
            </a:r>
            <a:r>
              <a:rPr lang="nb-NO" sz="1000" dirty="0">
                <a:solidFill>
                  <a:schemeClr val="tx1">
                    <a:lumMod val="85000"/>
                    <a:lumOff val="15000"/>
                  </a:schemeClr>
                </a:solidFill>
                <a:hlinkClick r:id="rId7">
                  <a:extLst>
                    <a:ext uri="{A12FA001-AC4F-418D-AE19-62706E023703}">
                      <ahyp:hlinkClr xmlns:ahyp="http://schemas.microsoft.com/office/drawing/2018/hyperlinkcolor" val="tx"/>
                    </a:ext>
                  </a:extLst>
                </a:hlinkClick>
              </a:rPr>
              <a:t>Falt i det fri (Public </a:t>
            </a:r>
            <a:r>
              <a:rPr lang="nb-NO" sz="1000" dirty="0" err="1">
                <a:solidFill>
                  <a:schemeClr val="tx1">
                    <a:lumMod val="85000"/>
                    <a:lumOff val="15000"/>
                  </a:schemeClr>
                </a:solidFill>
                <a:hlinkClick r:id="rId7">
                  <a:extLst>
                    <a:ext uri="{A12FA001-AC4F-418D-AE19-62706E023703}">
                      <ahyp:hlinkClr xmlns:ahyp="http://schemas.microsoft.com/office/drawing/2018/hyperlinkcolor" val="tx"/>
                    </a:ext>
                  </a:extLst>
                </a:hlinkClick>
              </a:rPr>
              <a:t>domain</a:t>
            </a:r>
            <a:r>
              <a:rPr lang="nb-NO" sz="1000" dirty="0">
                <a:solidFill>
                  <a:schemeClr val="tx1">
                    <a:lumMod val="85000"/>
                    <a:lumOff val="15000"/>
                  </a:schemeClr>
                </a:solidFill>
                <a:hlinkClick r:id="rId7">
                  <a:extLst>
                    <a:ext uri="{A12FA001-AC4F-418D-AE19-62706E023703}">
                      <ahyp:hlinkClr xmlns:ahyp="http://schemas.microsoft.com/office/drawing/2018/hyperlinkcolor" val="tx"/>
                    </a:ext>
                  </a:extLst>
                </a:hlinkClick>
              </a:rPr>
              <a:t>)</a:t>
            </a:r>
            <a:endParaRPr lang="nb-NO" sz="1000" dirty="0">
              <a:solidFill>
                <a:schemeClr val="tx1">
                  <a:lumMod val="85000"/>
                  <a:lumOff val="15000"/>
                </a:schemeClr>
              </a:solidFill>
            </a:endParaRPr>
          </a:p>
        </p:txBody>
      </p:sp>
      <p:sp>
        <p:nvSpPr>
          <p:cNvPr id="25" name="TekstSylinder 24">
            <a:extLst>
              <a:ext uri="{FF2B5EF4-FFF2-40B4-BE49-F238E27FC236}">
                <a16:creationId xmlns:a16="http://schemas.microsoft.com/office/drawing/2014/main" id="{976B92BC-2682-4387-989D-9918387BD088}"/>
              </a:ext>
            </a:extLst>
          </p:cNvPr>
          <p:cNvSpPr txBox="1"/>
          <p:nvPr/>
        </p:nvSpPr>
        <p:spPr>
          <a:xfrm>
            <a:off x="1206709" y="6058792"/>
            <a:ext cx="2399742"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b-NO" sz="1000" b="0" i="0" u="none" strike="noStrike" dirty="0">
                <a:effectLst/>
                <a:hlinkClick r:id="rId9">
                  <a:extLst>
                    <a:ext uri="{A12FA001-AC4F-418D-AE19-62706E023703}">
                      <ahyp:hlinkClr xmlns:ahyp="http://schemas.microsoft.com/office/drawing/2018/hyperlinkcolor" val="tx"/>
                    </a:ext>
                  </a:extLst>
                </a:hlinkClick>
              </a:rPr>
              <a:t>Marie Høeg fremst</a:t>
            </a:r>
            <a:r>
              <a:rPr lang="nb-NO" sz="1000" dirty="0">
                <a:hlinkClick r:id="rId9">
                  <a:extLst>
                    <a:ext uri="{A12FA001-AC4F-418D-AE19-62706E023703}">
                      <ahyp:hlinkClr xmlns:ahyp="http://schemas.microsoft.com/office/drawing/2018/hyperlinkcolor" val="tx"/>
                    </a:ext>
                  </a:extLst>
                </a:hlinkClick>
              </a:rPr>
              <a:t>ilt </a:t>
            </a:r>
            <a:r>
              <a:rPr lang="nb-NO" sz="1000" b="0" i="0" u="none" strike="noStrike" dirty="0">
                <a:effectLst/>
                <a:hlinkClick r:id="rId9">
                  <a:extLst>
                    <a:ext uri="{A12FA001-AC4F-418D-AE19-62706E023703}">
                      <ahyp:hlinkClr xmlns:ahyp="http://schemas.microsoft.com/office/drawing/2018/hyperlinkcolor" val="tx"/>
                    </a:ext>
                  </a:extLst>
                </a:hlinkClick>
              </a:rPr>
              <a:t>som mann</a:t>
            </a:r>
            <a:r>
              <a:rPr lang="nb-NO" sz="1000" u="none" strike="noStrike" dirty="0"/>
              <a:t> Foto: </a:t>
            </a:r>
            <a:r>
              <a:rPr lang="nb-NO" sz="1000" b="0" i="0" dirty="0">
                <a:effectLst/>
              </a:rPr>
              <a:t>Berg &amp; Høeg/Preus museum.</a:t>
            </a:r>
          </a:p>
          <a:p>
            <a:pPr algn="l"/>
            <a:r>
              <a:rPr lang="nb-NO" sz="1000" b="0" i="0" dirty="0">
                <a:effectLst/>
              </a:rPr>
              <a:t>Lisens: </a:t>
            </a:r>
            <a:r>
              <a:rPr lang="nb-NO" sz="1000" b="0" i="0" u="none" strike="noStrike" dirty="0">
                <a:effectLst/>
                <a:hlinkClick r:id="rId7">
                  <a:extLst>
                    <a:ext uri="{A12FA001-AC4F-418D-AE19-62706E023703}">
                      <ahyp:hlinkClr xmlns:ahyp="http://schemas.microsoft.com/office/drawing/2018/hyperlinkcolor" val="tx"/>
                    </a:ext>
                  </a:extLst>
                </a:hlinkClick>
              </a:rPr>
              <a:t>Falt i det fri (Public </a:t>
            </a:r>
            <a:r>
              <a:rPr lang="nb-NO" sz="1000" b="0" i="0" u="none" strike="noStrike" dirty="0" err="1">
                <a:effectLst/>
                <a:hlinkClick r:id="rId7">
                  <a:extLst>
                    <a:ext uri="{A12FA001-AC4F-418D-AE19-62706E023703}">
                      <ahyp:hlinkClr xmlns:ahyp="http://schemas.microsoft.com/office/drawing/2018/hyperlinkcolor" val="tx"/>
                    </a:ext>
                  </a:extLst>
                </a:hlinkClick>
              </a:rPr>
              <a:t>domain</a:t>
            </a:r>
            <a:r>
              <a:rPr lang="nb-NO" sz="1000" b="0" i="0" u="none" strike="noStrike" dirty="0">
                <a:effectLst/>
              </a:rPr>
              <a:t>)</a:t>
            </a:r>
            <a:endParaRPr lang="nb-NO" sz="1000" dirty="0"/>
          </a:p>
        </p:txBody>
      </p:sp>
    </p:spTree>
    <p:extLst>
      <p:ext uri="{BB962C8B-B14F-4D97-AF65-F5344CB8AC3E}">
        <p14:creationId xmlns:p14="http://schemas.microsoft.com/office/powerpoint/2010/main" val="210565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tekst, utendørs, poserer&#10;&#10;Automatisk generert beskrivelse">
            <a:extLst>
              <a:ext uri="{FF2B5EF4-FFF2-40B4-BE49-F238E27FC236}">
                <a16:creationId xmlns:a16="http://schemas.microsoft.com/office/drawing/2014/main" id="{ADA0E919-06E9-4D22-81FB-F0FEACAAE0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2777" y="367119"/>
            <a:ext cx="6169374" cy="6123761"/>
          </a:xfrm>
          <a:ln>
            <a:solidFill>
              <a:schemeClr val="tx1"/>
            </a:solidFill>
          </a:ln>
        </p:spPr>
      </p:pic>
      <p:pic>
        <p:nvPicPr>
          <p:cNvPr id="7" name="Bilde 6" descr="Et bilde som inneholder tekst, svart, hvit, gammel&#10;&#10;Automatisk generert beskrivelse">
            <a:extLst>
              <a:ext uri="{FF2B5EF4-FFF2-40B4-BE49-F238E27FC236}">
                <a16:creationId xmlns:a16="http://schemas.microsoft.com/office/drawing/2014/main" id="{312F5303-90E0-4ECA-AE89-E355275E4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899" y="367119"/>
            <a:ext cx="3635324" cy="5456395"/>
          </a:xfrm>
          <a:prstGeom prst="rect">
            <a:avLst/>
          </a:prstGeom>
          <a:ln>
            <a:solidFill>
              <a:schemeClr val="tx1"/>
            </a:solidFill>
          </a:ln>
        </p:spPr>
      </p:pic>
      <p:sp>
        <p:nvSpPr>
          <p:cNvPr id="8" name="TekstSylinder 7">
            <a:extLst>
              <a:ext uri="{FF2B5EF4-FFF2-40B4-BE49-F238E27FC236}">
                <a16:creationId xmlns:a16="http://schemas.microsoft.com/office/drawing/2014/main" id="{76B17B61-F0CC-4E8B-9FBF-6FF7A1E90F73}"/>
              </a:ext>
            </a:extLst>
          </p:cNvPr>
          <p:cNvSpPr txBox="1"/>
          <p:nvPr/>
        </p:nvSpPr>
        <p:spPr>
          <a:xfrm>
            <a:off x="7563899" y="5936882"/>
            <a:ext cx="3635324"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nb-NO" sz="1000" b="0" i="0" u="none" strike="noStrike" dirty="0">
                <a:effectLst/>
                <a:hlinkClick r:id="rId5">
                  <a:extLst>
                    <a:ext uri="{A12FA001-AC4F-418D-AE19-62706E023703}">
                      <ahyp:hlinkClr xmlns:ahyp="http://schemas.microsoft.com/office/drawing/2018/hyperlinkcolor" val="tx"/>
                    </a:ext>
                  </a:extLst>
                </a:hlinkClick>
              </a:rPr>
              <a:t>Marie Høeg poserer i undertøy. </a:t>
            </a:r>
            <a:r>
              <a:rPr lang="nb-NO" sz="1000" u="none" strike="noStrike" dirty="0"/>
              <a:t>Foto: </a:t>
            </a:r>
            <a:r>
              <a:rPr lang="nb-NO" sz="1000" b="0" i="0" dirty="0">
                <a:effectLst/>
              </a:rPr>
              <a:t>Berg &amp; Høeg/Preus museum.</a:t>
            </a:r>
          </a:p>
          <a:p>
            <a:pPr algn="l"/>
            <a:r>
              <a:rPr lang="nb-NO" sz="1000" b="0" i="0" dirty="0">
                <a:effectLst/>
              </a:rPr>
              <a:t>Lisens: </a:t>
            </a:r>
            <a:r>
              <a:rPr lang="nb-NO" sz="1000" b="0" i="0" u="none" strike="noStrike" dirty="0">
                <a:effectLst/>
                <a:hlinkClick r:id="rId6">
                  <a:extLst>
                    <a:ext uri="{A12FA001-AC4F-418D-AE19-62706E023703}">
                      <ahyp:hlinkClr xmlns:ahyp="http://schemas.microsoft.com/office/drawing/2018/hyperlinkcolor" val="tx"/>
                    </a:ext>
                  </a:extLst>
                </a:hlinkClick>
              </a:rPr>
              <a:t>Falt i det fri (Public </a:t>
            </a:r>
            <a:r>
              <a:rPr lang="nb-NO" sz="1000" b="0" i="0" u="none" strike="noStrike" dirty="0" err="1">
                <a:effectLst/>
                <a:hlinkClick r:id="rId6">
                  <a:extLst>
                    <a:ext uri="{A12FA001-AC4F-418D-AE19-62706E023703}">
                      <ahyp:hlinkClr xmlns:ahyp="http://schemas.microsoft.com/office/drawing/2018/hyperlinkcolor" val="tx"/>
                    </a:ext>
                  </a:extLst>
                </a:hlinkClick>
              </a:rPr>
              <a:t>domain</a:t>
            </a:r>
            <a:r>
              <a:rPr lang="nb-NO" sz="1000" b="0" i="0" u="none" strike="noStrike" dirty="0">
                <a:effectLst/>
                <a:hlinkClick r:id="rId6">
                  <a:extLst>
                    <a:ext uri="{A12FA001-AC4F-418D-AE19-62706E023703}">
                      <ahyp:hlinkClr xmlns:ahyp="http://schemas.microsoft.com/office/drawing/2018/hyperlinkcolor" val="tx"/>
                    </a:ext>
                  </a:extLst>
                </a:hlinkClick>
              </a:rPr>
              <a:t>)</a:t>
            </a:r>
            <a:endParaRPr lang="nb-NO" sz="1000" b="0" i="0" dirty="0">
              <a:effectLst/>
            </a:endParaRPr>
          </a:p>
        </p:txBody>
      </p:sp>
    </p:spTree>
    <p:extLst>
      <p:ext uri="{BB962C8B-B14F-4D97-AF65-F5344CB8AC3E}">
        <p14:creationId xmlns:p14="http://schemas.microsoft.com/office/powerpoint/2010/main" val="225445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tekst, person, poserer&#10;&#10;Automatisk generert beskrivelse">
            <a:extLst>
              <a:ext uri="{FF2B5EF4-FFF2-40B4-BE49-F238E27FC236}">
                <a16:creationId xmlns:a16="http://schemas.microsoft.com/office/drawing/2014/main" id="{FAC94C7F-CA69-47B8-9BC3-B1DA30F018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109" y="278281"/>
            <a:ext cx="9499566" cy="6159876"/>
          </a:xfrm>
          <a:ln>
            <a:solidFill>
              <a:schemeClr val="tx1"/>
            </a:solidFill>
          </a:ln>
        </p:spPr>
      </p:pic>
      <p:sp>
        <p:nvSpPr>
          <p:cNvPr id="7" name="TekstSylinder 6">
            <a:extLst>
              <a:ext uri="{FF2B5EF4-FFF2-40B4-BE49-F238E27FC236}">
                <a16:creationId xmlns:a16="http://schemas.microsoft.com/office/drawing/2014/main" id="{BC8EE884-D259-4DE0-9E75-DE0765981F60}"/>
              </a:ext>
            </a:extLst>
          </p:cNvPr>
          <p:cNvSpPr txBox="1"/>
          <p:nvPr/>
        </p:nvSpPr>
        <p:spPr>
          <a:xfrm>
            <a:off x="-1" y="6579719"/>
            <a:ext cx="12188951" cy="2616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a:r>
              <a:rPr lang="nn-NO" sz="1100" b="0" i="0" u="none" strike="noStrike" dirty="0">
                <a:solidFill>
                  <a:schemeClr val="bg1">
                    <a:lumMod val="95000"/>
                  </a:schemeClr>
                </a:solidFill>
                <a:effectLst/>
                <a:latin typeface="Work Sans" pitchFamily="2" charset="0"/>
              </a:rPr>
              <a:t>                                          </a:t>
            </a:r>
            <a:r>
              <a:rPr lang="nn-NO" sz="1100" b="0" i="0" u="none" strike="noStrike" dirty="0" err="1">
                <a:solidFill>
                  <a:schemeClr val="tx1"/>
                </a:solidFill>
                <a:effectLst/>
                <a:latin typeface="Work Sans" pitchFamily="2" charset="0"/>
                <a:hlinkClick r:id="rId4">
                  <a:extLst>
                    <a:ext uri="{A12FA001-AC4F-418D-AE19-62706E023703}">
                      <ahyp:hlinkClr xmlns:ahyp="http://schemas.microsoft.com/office/drawing/2018/hyperlinkcolor" val="tx"/>
                    </a:ext>
                  </a:extLst>
                </a:hlinkClick>
              </a:rPr>
              <a:t>Kortspillende</a:t>
            </a:r>
            <a:r>
              <a:rPr lang="nn-NO" sz="1100" b="0" i="0" u="none" strike="noStrike" dirty="0">
                <a:solidFill>
                  <a:schemeClr val="tx1"/>
                </a:solidFill>
                <a:effectLst/>
                <a:latin typeface="Work Sans" pitchFamily="2" charset="0"/>
                <a:hlinkClick r:id="rId4">
                  <a:extLst>
                    <a:ext uri="{A12FA001-AC4F-418D-AE19-62706E023703}">
                      <ahyp:hlinkClr xmlns:ahyp="http://schemas.microsoft.com/office/drawing/2018/hyperlinkcolor" val="tx"/>
                    </a:ext>
                  </a:extLst>
                </a:hlinkClick>
              </a:rPr>
              <a:t> kvinner. </a:t>
            </a:r>
            <a:r>
              <a:rPr lang="nn-NO" sz="1100" dirty="0">
                <a:solidFill>
                  <a:schemeClr val="tx1"/>
                </a:solidFill>
                <a:latin typeface="Work Sans" pitchFamily="2" charset="0"/>
              </a:rPr>
              <a:t>Foto:</a:t>
            </a:r>
            <a:r>
              <a:rPr lang="nn-NO" sz="1100" b="0" i="0" dirty="0">
                <a:solidFill>
                  <a:schemeClr val="tx1"/>
                </a:solidFill>
                <a:effectLst/>
                <a:latin typeface="Work Sans" pitchFamily="2" charset="0"/>
              </a:rPr>
              <a:t> Berg &amp; Høeg/Preus museum. Lisens: </a:t>
            </a:r>
            <a:r>
              <a:rPr lang="nn-NO" sz="1100" b="0" i="0" u="none" strike="noStrike" dirty="0">
                <a:solidFill>
                  <a:schemeClr val="tx1"/>
                </a:solidFill>
                <a:effectLst/>
                <a:latin typeface="Work Sans" pitchFamily="2" charset="0"/>
                <a:hlinkClick r:id="rId5">
                  <a:extLst>
                    <a:ext uri="{A12FA001-AC4F-418D-AE19-62706E023703}">
                      <ahyp:hlinkClr xmlns:ahyp="http://schemas.microsoft.com/office/drawing/2018/hyperlinkcolor" val="tx"/>
                    </a:ext>
                  </a:extLst>
                </a:hlinkClick>
              </a:rPr>
              <a:t>Falt i det fri (Public </a:t>
            </a:r>
            <a:r>
              <a:rPr lang="nn-NO" sz="1100" b="0" i="0" u="none" strike="noStrike" dirty="0" err="1">
                <a:solidFill>
                  <a:schemeClr val="tx1"/>
                </a:solidFill>
                <a:effectLst/>
                <a:latin typeface="Work Sans" pitchFamily="2" charset="0"/>
                <a:hlinkClick r:id="rId5">
                  <a:extLst>
                    <a:ext uri="{A12FA001-AC4F-418D-AE19-62706E023703}">
                      <ahyp:hlinkClr xmlns:ahyp="http://schemas.microsoft.com/office/drawing/2018/hyperlinkcolor" val="tx"/>
                    </a:ext>
                  </a:extLst>
                </a:hlinkClick>
              </a:rPr>
              <a:t>domain</a:t>
            </a:r>
            <a:r>
              <a:rPr lang="nn-NO" sz="1100" b="0" i="0" u="none" strike="noStrike" dirty="0">
                <a:solidFill>
                  <a:schemeClr val="tx1"/>
                </a:solidFill>
                <a:effectLst/>
                <a:latin typeface="Work Sans" pitchFamily="2" charset="0"/>
                <a:hlinkClick r:id="rId5">
                  <a:extLst>
                    <a:ext uri="{A12FA001-AC4F-418D-AE19-62706E023703}">
                      <ahyp:hlinkClr xmlns:ahyp="http://schemas.microsoft.com/office/drawing/2018/hyperlinkcolor" val="tx"/>
                    </a:ext>
                  </a:extLst>
                </a:hlinkClick>
              </a:rPr>
              <a:t>)</a:t>
            </a:r>
            <a:endParaRPr lang="nn-NO" sz="1100" b="0" i="0" dirty="0">
              <a:solidFill>
                <a:schemeClr val="tx1"/>
              </a:solidFill>
              <a:effectLst/>
              <a:latin typeface="Work Sans" pitchFamily="2" charset="0"/>
            </a:endParaRPr>
          </a:p>
        </p:txBody>
      </p:sp>
    </p:spTree>
    <p:extLst>
      <p:ext uri="{BB962C8B-B14F-4D97-AF65-F5344CB8AC3E}">
        <p14:creationId xmlns:p14="http://schemas.microsoft.com/office/powerpoint/2010/main" val="141119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person, utendørs, poserer&#10;&#10;Automatisk generert beskrivelse">
            <a:extLst>
              <a:ext uri="{FF2B5EF4-FFF2-40B4-BE49-F238E27FC236}">
                <a16:creationId xmlns:a16="http://schemas.microsoft.com/office/drawing/2014/main" id="{266C3C58-7206-42F4-BCBF-5E15A7A01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29" y="0"/>
            <a:ext cx="4897338" cy="6858000"/>
          </a:xfrm>
          <a:prstGeom prst="rect">
            <a:avLst/>
          </a:prstGeom>
        </p:spPr>
      </p:pic>
      <p:pic>
        <p:nvPicPr>
          <p:cNvPr id="5" name="Bilde 4" descr="Et bilde som inneholder utendørs, person, svart, gammel&#10;&#10;Automatisk generert beskrivelse">
            <a:extLst>
              <a:ext uri="{FF2B5EF4-FFF2-40B4-BE49-F238E27FC236}">
                <a16:creationId xmlns:a16="http://schemas.microsoft.com/office/drawing/2014/main" id="{7CC37F8E-1DEB-41D0-99A4-45AD9EEE5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834" y="0"/>
            <a:ext cx="4897338" cy="6858000"/>
          </a:xfrm>
          <a:prstGeom prst="rect">
            <a:avLst/>
          </a:prstGeom>
        </p:spPr>
      </p:pic>
      <p:sp>
        <p:nvSpPr>
          <p:cNvPr id="7" name="TekstSylinder 6">
            <a:extLst>
              <a:ext uri="{FF2B5EF4-FFF2-40B4-BE49-F238E27FC236}">
                <a16:creationId xmlns:a16="http://schemas.microsoft.com/office/drawing/2014/main" id="{420A1BA4-ABE3-47C2-B543-026717846E51}"/>
              </a:ext>
            </a:extLst>
          </p:cNvPr>
          <p:cNvSpPr txBox="1"/>
          <p:nvPr/>
        </p:nvSpPr>
        <p:spPr>
          <a:xfrm>
            <a:off x="6494834" y="6427113"/>
            <a:ext cx="4897337" cy="430887"/>
          </a:xfrm>
          <a:prstGeom prst="rect">
            <a:avLst/>
          </a:prstGeom>
          <a:solidFill>
            <a:schemeClr val="bg1">
              <a:lumMod val="95000"/>
              <a:alpha val="49000"/>
            </a:schemeClr>
          </a:solidFill>
        </p:spPr>
        <p:txBody>
          <a:bodyPr wrap="square">
            <a:spAutoFit/>
          </a:bodyPr>
          <a:lstStyle/>
          <a:p>
            <a:r>
              <a:rPr lang="nb-NO" sz="1100">
                <a:solidFill>
                  <a:schemeClr val="tx1">
                    <a:lumMod val="85000"/>
                    <a:lumOff val="15000"/>
                  </a:schemeClr>
                </a:solidFill>
              </a:rPr>
              <a:t>Marie Høeg, med korslagte ben og sigarett</a:t>
            </a:r>
            <a:r>
              <a:rPr lang="nb-NO" sz="1100">
                <a:solidFill>
                  <a:schemeClr val="tx1">
                    <a:lumMod val="85000"/>
                    <a:lumOff val="15000"/>
                  </a:schemeClr>
                </a:solidFill>
                <a:hlinkClick r:id="rId5">
                  <a:extLst>
                    <a:ext uri="{A12FA001-AC4F-418D-AE19-62706E023703}">
                      <ahyp:hlinkClr xmlns:ahyp="http://schemas.microsoft.com/office/drawing/2018/hyperlinkcolor" val="tx"/>
                    </a:ext>
                  </a:extLst>
                </a:hlinkClick>
              </a:rPr>
              <a:t>. </a:t>
            </a:r>
            <a:r>
              <a:rPr lang="nb-NO" sz="1100">
                <a:solidFill>
                  <a:schemeClr val="tx1">
                    <a:lumMod val="85000"/>
                    <a:lumOff val="15000"/>
                  </a:schemeClr>
                </a:solidFill>
              </a:rPr>
              <a:t>Foto: Berg &amp; Høeg/Preus museum.</a:t>
            </a:r>
            <a:br>
              <a:rPr lang="nb-NO" sz="1100">
                <a:solidFill>
                  <a:schemeClr val="tx1">
                    <a:lumMod val="85000"/>
                    <a:lumOff val="15000"/>
                  </a:schemeClr>
                </a:solidFill>
              </a:rPr>
            </a:br>
            <a:r>
              <a:rPr lang="nb-NO" sz="1100">
                <a:solidFill>
                  <a:schemeClr val="tx1">
                    <a:lumMod val="85000"/>
                    <a:lumOff val="15000"/>
                  </a:schemeClr>
                </a:solidFill>
              </a:rPr>
              <a:t>Lisens: </a:t>
            </a:r>
            <a:r>
              <a:rPr lang="nb-NO" sz="1100">
                <a:solidFill>
                  <a:schemeClr val="tx1">
                    <a:lumMod val="85000"/>
                    <a:lumOff val="15000"/>
                  </a:schemeClr>
                </a:solidFill>
                <a:hlinkClick r:id="rId6">
                  <a:extLst>
                    <a:ext uri="{A12FA001-AC4F-418D-AE19-62706E023703}">
                      <ahyp:hlinkClr xmlns:ahyp="http://schemas.microsoft.com/office/drawing/2018/hyperlinkcolor" val="tx"/>
                    </a:ext>
                  </a:extLst>
                </a:hlinkClick>
              </a:rPr>
              <a:t>Falt i det fri (Public </a:t>
            </a:r>
            <a:r>
              <a:rPr lang="nb-NO" sz="1100" err="1">
                <a:solidFill>
                  <a:schemeClr val="tx1">
                    <a:lumMod val="85000"/>
                    <a:lumOff val="15000"/>
                  </a:schemeClr>
                </a:solidFill>
                <a:hlinkClick r:id="rId6">
                  <a:extLst>
                    <a:ext uri="{A12FA001-AC4F-418D-AE19-62706E023703}">
                      <ahyp:hlinkClr xmlns:ahyp="http://schemas.microsoft.com/office/drawing/2018/hyperlinkcolor" val="tx"/>
                    </a:ext>
                  </a:extLst>
                </a:hlinkClick>
              </a:rPr>
              <a:t>domain</a:t>
            </a:r>
            <a:r>
              <a:rPr lang="nb-NO" sz="1100">
                <a:solidFill>
                  <a:schemeClr val="tx1">
                    <a:lumMod val="85000"/>
                    <a:lumOff val="15000"/>
                  </a:schemeClr>
                </a:solidFill>
                <a:hlinkClick r:id="rId6">
                  <a:extLst>
                    <a:ext uri="{A12FA001-AC4F-418D-AE19-62706E023703}">
                      <ahyp:hlinkClr xmlns:ahyp="http://schemas.microsoft.com/office/drawing/2018/hyperlinkcolor" val="tx"/>
                    </a:ext>
                  </a:extLst>
                </a:hlinkClick>
              </a:rPr>
              <a:t>)</a:t>
            </a:r>
            <a:endParaRPr lang="nb-NO" sz="1100">
              <a:solidFill>
                <a:schemeClr val="tx1">
                  <a:lumMod val="85000"/>
                  <a:lumOff val="15000"/>
                </a:schemeClr>
              </a:solidFill>
            </a:endParaRPr>
          </a:p>
        </p:txBody>
      </p:sp>
      <p:sp>
        <p:nvSpPr>
          <p:cNvPr id="8" name="TekstSylinder 7">
            <a:extLst>
              <a:ext uri="{FF2B5EF4-FFF2-40B4-BE49-F238E27FC236}">
                <a16:creationId xmlns:a16="http://schemas.microsoft.com/office/drawing/2014/main" id="{2550A545-7144-4105-AD84-FB372430EC54}"/>
              </a:ext>
            </a:extLst>
          </p:cNvPr>
          <p:cNvSpPr txBox="1"/>
          <p:nvPr/>
        </p:nvSpPr>
        <p:spPr>
          <a:xfrm>
            <a:off x="799830" y="6427112"/>
            <a:ext cx="4897337" cy="430887"/>
          </a:xfrm>
          <a:prstGeom prst="rect">
            <a:avLst/>
          </a:prstGeom>
          <a:solidFill>
            <a:schemeClr val="bg1">
              <a:lumMod val="95000"/>
              <a:alpha val="49000"/>
            </a:schemeClr>
          </a:solidFill>
        </p:spPr>
        <p:txBody>
          <a:bodyPr wrap="square">
            <a:spAutoFit/>
          </a:bodyPr>
          <a:lstStyle/>
          <a:p>
            <a:r>
              <a:rPr lang="nb-NO" sz="1100" dirty="0">
                <a:solidFill>
                  <a:schemeClr val="tx1">
                    <a:lumMod val="85000"/>
                    <a:lumOff val="15000"/>
                  </a:schemeClr>
                </a:solidFill>
                <a:hlinkClick r:id="rId5">
                  <a:extLst>
                    <a:ext uri="{A12FA001-AC4F-418D-AE19-62706E023703}">
                      <ahyp:hlinkClr xmlns:ahyp="http://schemas.microsoft.com/office/drawing/2018/hyperlinkcolor" val="tx"/>
                    </a:ext>
                  </a:extLst>
                </a:hlinkClick>
              </a:rPr>
              <a:t>Marie Høeg, poserer som gutt med sigarett</a:t>
            </a:r>
            <a:r>
              <a:rPr lang="nb-NO" sz="1100" dirty="0">
                <a:solidFill>
                  <a:schemeClr val="tx1">
                    <a:lumMod val="85000"/>
                    <a:lumOff val="15000"/>
                  </a:schemeClr>
                </a:solidFill>
              </a:rPr>
              <a:t>. Foto: Berg &amp; Høeg/Preus museum.</a:t>
            </a:r>
            <a:br>
              <a:rPr lang="nb-NO" sz="1100" dirty="0">
                <a:solidFill>
                  <a:schemeClr val="tx1">
                    <a:lumMod val="85000"/>
                    <a:lumOff val="15000"/>
                  </a:schemeClr>
                </a:solidFill>
              </a:rPr>
            </a:br>
            <a:r>
              <a:rPr lang="nb-NO" sz="1100" dirty="0">
                <a:solidFill>
                  <a:schemeClr val="tx1">
                    <a:lumMod val="85000"/>
                    <a:lumOff val="15000"/>
                  </a:schemeClr>
                </a:solidFill>
              </a:rPr>
              <a:t>Lisens: </a:t>
            </a:r>
            <a:r>
              <a:rPr lang="nb-NO" sz="1100" dirty="0">
                <a:solidFill>
                  <a:schemeClr val="tx1">
                    <a:lumMod val="85000"/>
                    <a:lumOff val="15000"/>
                  </a:schemeClr>
                </a:solidFill>
                <a:hlinkClick r:id="rId6">
                  <a:extLst>
                    <a:ext uri="{A12FA001-AC4F-418D-AE19-62706E023703}">
                      <ahyp:hlinkClr xmlns:ahyp="http://schemas.microsoft.com/office/drawing/2018/hyperlinkcolor" val="tx"/>
                    </a:ext>
                  </a:extLst>
                </a:hlinkClick>
              </a:rPr>
              <a:t>Falt i det fri (Public </a:t>
            </a:r>
            <a:r>
              <a:rPr lang="nb-NO" sz="1100" dirty="0" err="1">
                <a:solidFill>
                  <a:schemeClr val="tx1">
                    <a:lumMod val="85000"/>
                    <a:lumOff val="15000"/>
                  </a:schemeClr>
                </a:solidFill>
                <a:hlinkClick r:id="rId6">
                  <a:extLst>
                    <a:ext uri="{A12FA001-AC4F-418D-AE19-62706E023703}">
                      <ahyp:hlinkClr xmlns:ahyp="http://schemas.microsoft.com/office/drawing/2018/hyperlinkcolor" val="tx"/>
                    </a:ext>
                  </a:extLst>
                </a:hlinkClick>
              </a:rPr>
              <a:t>domain</a:t>
            </a:r>
            <a:r>
              <a:rPr lang="nb-NO" sz="1100" dirty="0">
                <a:solidFill>
                  <a:schemeClr val="tx1">
                    <a:lumMod val="85000"/>
                    <a:lumOff val="15000"/>
                  </a:schemeClr>
                </a:solidFill>
                <a:hlinkClick r:id="rId6">
                  <a:extLst>
                    <a:ext uri="{A12FA001-AC4F-418D-AE19-62706E023703}">
                      <ahyp:hlinkClr xmlns:ahyp="http://schemas.microsoft.com/office/drawing/2018/hyperlinkcolor" val="tx"/>
                    </a:ext>
                  </a:extLst>
                </a:hlinkClick>
              </a:rPr>
              <a:t>)</a:t>
            </a:r>
            <a:endParaRPr lang="nb-NO" sz="1100" dirty="0">
              <a:solidFill>
                <a:schemeClr val="tx1">
                  <a:lumMod val="85000"/>
                  <a:lumOff val="15000"/>
                </a:schemeClr>
              </a:solidFill>
            </a:endParaRPr>
          </a:p>
        </p:txBody>
      </p:sp>
    </p:spTree>
    <p:extLst>
      <p:ext uri="{BB962C8B-B14F-4D97-AF65-F5344CB8AC3E}">
        <p14:creationId xmlns:p14="http://schemas.microsoft.com/office/powerpoint/2010/main" val="2045965810"/>
      </p:ext>
    </p:extLst>
  </p:cSld>
  <p:clrMapOvr>
    <a:masterClrMapping/>
  </p:clrMapOvr>
</p:sld>
</file>

<file path=ppt/theme/theme1.xml><?xml version="1.0" encoding="utf-8"?>
<a:theme xmlns:a="http://schemas.openxmlformats.org/drawingml/2006/main" name="Pakke">
  <a:themeElements>
    <a:clrScheme name="Pakk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k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114761A559EC84F827B081058ED424B" ma:contentTypeVersion="305" ma:contentTypeDescription="Opprett et nytt dokument." ma:contentTypeScope="" ma:versionID="eb9fff1748e538ab2715a28f3e06bbde">
  <xsd:schema xmlns:xsd="http://www.w3.org/2001/XMLSchema" xmlns:xs="http://www.w3.org/2001/XMLSchema" xmlns:p="http://schemas.microsoft.com/office/2006/metadata/properties" xmlns:ns2="e5e73098-4f32-4f43-b793-ca1972a18c8b" xmlns:ns3="1ef71923-04ea-4f01-8302-5c4f8b705479" targetNamespace="http://schemas.microsoft.com/office/2006/metadata/properties" ma:root="true" ma:fieldsID="5f604cd569ae71e0f174430582455af5" ns2:_="" ns3:_="">
    <xsd:import namespace="e5e73098-4f32-4f43-b793-ca1972a18c8b"/>
    <xsd:import namespace="1ef71923-04ea-4f01-8302-5c4f8b705479"/>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73098-4f32-4f43-b793-ca1972a18c8b"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f71923-04ea-4f01-8302-5c4f8b705479"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5e73098-4f32-4f43-b793-ca1972a18c8b">7W35WXTJF3UW-18797346-100216</_dlc_DocId>
    <_dlc_DocIdUrl xmlns="e5e73098-4f32-4f43-b793-ca1972a18c8b">
      <Url>https://norduniversitet.sharepoint.com/sites/Felles_FLU/_layouts/15/DocIdRedir.aspx?ID=7W35WXTJF3UW-18797346-100216</Url>
      <Description>7W35WXTJF3UW-18797346-100216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0975E3-8854-422E-A843-690B7F6CED94}">
  <ds:schemaRefs>
    <ds:schemaRef ds:uri="1ef71923-04ea-4f01-8302-5c4f8b705479"/>
    <ds:schemaRef ds:uri="e5e73098-4f32-4f43-b793-ca1972a18c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A3E480-3E3D-4289-9021-8AFC0EC374DA}">
  <ds:schemaRefs>
    <ds:schemaRef ds:uri="e5e73098-4f32-4f43-b793-ca1972a18c8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681B06B-BA86-4B29-8B17-6D6047926623}">
  <ds:schemaRefs>
    <ds:schemaRef ds:uri="http://schemas.microsoft.com/sharepoint/events"/>
  </ds:schemaRefs>
</ds:datastoreItem>
</file>

<file path=customXml/itemProps4.xml><?xml version="1.0" encoding="utf-8"?>
<ds:datastoreItem xmlns:ds="http://schemas.openxmlformats.org/officeDocument/2006/customXml" ds:itemID="{45CC6746-97FF-4EAA-A88B-E01BE2893734}">
  <ds:schemaRefs>
    <ds:schemaRef ds:uri="http://schemas.microsoft.com/sharepoint/v3/contenttype/forms"/>
  </ds:schemaRefs>
</ds:datastoreItem>
</file>

<file path=docMetadata/LabelInfo.xml><?xml version="1.0" encoding="utf-8"?>
<clbl:labelList xmlns:clbl="http://schemas.microsoft.com/office/2020/mipLabelMetadata">
  <clbl:label id="{fed13d9f-21df-485d-909a-231f3c6d16f0}" enabled="0" method="" siteId="{fed13d9f-21df-485d-909a-231f3c6d16f0}" removed="1"/>
</clbl:labelList>
</file>

<file path=docProps/app.xml><?xml version="1.0" encoding="utf-8"?>
<Properties xmlns="http://schemas.openxmlformats.org/officeDocument/2006/extended-properties" xmlns:vt="http://schemas.openxmlformats.org/officeDocument/2006/docPropsVTypes">
  <Template>TM10001115[[fn=Pakke]]</Template>
  <TotalTime>408</TotalTime>
  <Words>2070</Words>
  <Application>Microsoft Office PowerPoint</Application>
  <PresentationFormat>Widescreen</PresentationFormat>
  <Paragraphs>180</Paragraphs>
  <Slides>14</Slides>
  <Notes>14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Gill Sans MT</vt:lpstr>
      <vt:lpstr>Work Sans</vt:lpstr>
      <vt:lpstr>Pakke</vt:lpstr>
      <vt:lpstr>Kjønnsstereotypier </vt:lpstr>
      <vt:lpstr>PowerPoint-presentasjon</vt:lpstr>
      <vt:lpstr>Nå hopper vi tilbake til  starten av1900-tallet</vt:lpstr>
      <vt:lpstr>PowerPoint-presentasjon</vt:lpstr>
      <vt:lpstr>Marie Høeg 1866-1949</vt:lpstr>
      <vt:lpstr>Marie utfordret datidens kjønnsstereotypier </vt:lpstr>
      <vt:lpstr>PowerPoint-presentasjon</vt:lpstr>
      <vt:lpstr>PowerPoint-presentasjon</vt:lpstr>
      <vt:lpstr>PowerPoint-presentasjon</vt:lpstr>
      <vt:lpstr>PowerPoint-presentasjon</vt:lpstr>
      <vt:lpstr>Iscenesett deg selv</vt:lpstr>
      <vt:lpstr>DIGITAL UTSTILLING </vt:lpstr>
      <vt:lpstr>Vurderingskriterier </vt:lpstr>
      <vt:lpstr>Nøkkelbegreper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Kjønns-Stereotypier </dc:title>
  <dc:creator>Martine Eidissen Nymo</dc:creator>
  <cp:lastModifiedBy>Charlotte Pannicke</cp:lastModifiedBy>
  <cp:revision>1</cp:revision>
  <dcterms:created xsi:type="dcterms:W3CDTF">2022-02-23T08:41:03Z</dcterms:created>
  <dcterms:modified xsi:type="dcterms:W3CDTF">2024-11-07T12:02:50Z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41d1e2cf-6c33-427e-9bd2-f63bc1b97e3b</vt:lpwstr>
  </property>
  <property fmtid="{D5CDD505-2E9C-101B-9397-08002B2CF9AE}" pid="3" name="ContentTypeId">
    <vt:lpwstr>0x0101000114761A559EC84F827B081058ED424B</vt:lpwstr>
  </property>
</Properties>
</file>